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7" r:id="rId2"/>
    <p:sldId id="643" r:id="rId3"/>
    <p:sldId id="644" r:id="rId4"/>
    <p:sldId id="645" r:id="rId5"/>
    <p:sldId id="646" r:id="rId6"/>
    <p:sldId id="647" r:id="rId7"/>
    <p:sldId id="648" r:id="rId8"/>
    <p:sldId id="649" r:id="rId9"/>
    <p:sldId id="650" r:id="rId10"/>
    <p:sldId id="651" r:id="rId11"/>
    <p:sldId id="652" r:id="rId12"/>
    <p:sldId id="653" r:id="rId13"/>
    <p:sldId id="513" r:id="rId14"/>
    <p:sldId id="654" r:id="rId15"/>
    <p:sldId id="655" r:id="rId16"/>
    <p:sldId id="516" r:id="rId17"/>
    <p:sldId id="517" r:id="rId18"/>
    <p:sldId id="683" r:id="rId19"/>
    <p:sldId id="656" r:id="rId20"/>
    <p:sldId id="657" r:id="rId21"/>
    <p:sldId id="518" r:id="rId22"/>
    <p:sldId id="658" r:id="rId23"/>
    <p:sldId id="659" r:id="rId24"/>
    <p:sldId id="660" r:id="rId25"/>
    <p:sldId id="519" r:id="rId26"/>
    <p:sldId id="520" r:id="rId27"/>
    <p:sldId id="521" r:id="rId28"/>
    <p:sldId id="661" r:id="rId29"/>
    <p:sldId id="662" r:id="rId30"/>
    <p:sldId id="663" r:id="rId31"/>
    <p:sldId id="664" r:id="rId32"/>
    <p:sldId id="665" r:id="rId33"/>
    <p:sldId id="666" r:id="rId34"/>
    <p:sldId id="667" r:id="rId35"/>
    <p:sldId id="668" r:id="rId36"/>
    <p:sldId id="669" r:id="rId37"/>
    <p:sldId id="670" r:id="rId38"/>
    <p:sldId id="523" r:id="rId39"/>
    <p:sldId id="524" r:id="rId40"/>
    <p:sldId id="671" r:id="rId41"/>
    <p:sldId id="499" r:id="rId42"/>
    <p:sldId id="673" r:id="rId43"/>
    <p:sldId id="674" r:id="rId44"/>
    <p:sldId id="675" r:id="rId45"/>
    <p:sldId id="676" r:id="rId46"/>
    <p:sldId id="535" r:id="rId47"/>
    <p:sldId id="677" r:id="rId48"/>
    <p:sldId id="678" r:id="rId49"/>
    <p:sldId id="682" r:id="rId50"/>
    <p:sldId id="681" r:id="rId51"/>
    <p:sldId id="679" r:id="rId52"/>
    <p:sldId id="522" r:id="rId5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06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E8DEED-C3C7-4981-A9AC-5839D27CE09E}" type="datetimeFigureOut">
              <a:rPr lang="ru-RU" smtClean="0"/>
              <a:t>12.05.2025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9F72B8-8218-47B7-BD52-C6D3F33BD7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8404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71C0F5A-E861-4EB7-B539-0EF30C2CE9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C38475-6568-44C2-A3C4-3EF429BDCC82}" type="slidenum">
              <a:rPr lang="ru-RU" altLang="ru-RU"/>
              <a:pPr/>
              <a:t>2</a:t>
            </a:fld>
            <a:endParaRPr lang="ru-RU" altLang="ru-RU"/>
          </a:p>
        </p:txBody>
      </p:sp>
      <p:sp>
        <p:nvSpPr>
          <p:cNvPr id="615426" name="Образ слайда 1">
            <a:extLst>
              <a:ext uri="{FF2B5EF4-FFF2-40B4-BE49-F238E27FC236}">
                <a16:creationId xmlns:a16="http://schemas.microsoft.com/office/drawing/2014/main" id="{4E7F9431-C942-41D3-B4E5-E71D26A3002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79388" y="731838"/>
            <a:ext cx="6497637" cy="3656012"/>
          </a:xfrm>
          <a:ln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615427" name="Заметки 2">
            <a:extLst>
              <a:ext uri="{FF2B5EF4-FFF2-40B4-BE49-F238E27FC236}">
                <a16:creationId xmlns:a16="http://schemas.microsoft.com/office/drawing/2014/main" id="{33E12E73-2D62-4D74-97AC-A2D2FABD9E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615428" name="Номер слайда 3">
            <a:extLst>
              <a:ext uri="{FF2B5EF4-FFF2-40B4-BE49-F238E27FC236}">
                <a16:creationId xmlns:a16="http://schemas.microsoft.com/office/drawing/2014/main" id="{25361ECB-1E32-4E82-B53E-A4F05A049E06}"/>
              </a:ext>
            </a:extLst>
          </p:cNvPr>
          <p:cNvSpPr txBox="1">
            <a:spLocks noGrp="1"/>
          </p:cNvSpPr>
          <p:nvPr/>
        </p:nvSpPr>
        <p:spPr bwMode="auto">
          <a:xfrm>
            <a:off x="3883025" y="9261475"/>
            <a:ext cx="2971800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0" hangingPunct="0"/>
            <a:fld id="{C52A642F-155F-4FB4-B798-4778A9D53789}" type="slidenum">
              <a:rPr lang="ru-RU" altLang="ru-RU" sz="1200" b="1"/>
              <a:pPr algn="r" eaLnBrk="0" hangingPunct="0"/>
              <a:t>2</a:t>
            </a:fld>
            <a:endParaRPr lang="ru-RU" altLang="ru-RU" sz="1200" b="1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DD10AB3-8DA7-452C-A52C-A106F83762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0A5F31-1185-4D85-8181-342BE85CD992}" type="slidenum">
              <a:rPr lang="ru-RU" altLang="ru-RU"/>
              <a:pPr/>
              <a:t>12</a:t>
            </a:fld>
            <a:endParaRPr lang="ru-RU" altLang="ru-RU"/>
          </a:p>
        </p:txBody>
      </p:sp>
      <p:sp>
        <p:nvSpPr>
          <p:cNvPr id="633858" name="Образ слайда 1">
            <a:extLst>
              <a:ext uri="{FF2B5EF4-FFF2-40B4-BE49-F238E27FC236}">
                <a16:creationId xmlns:a16="http://schemas.microsoft.com/office/drawing/2014/main" id="{A1721964-1C77-4B38-BA90-2D04428BC1F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79388" y="731838"/>
            <a:ext cx="6497637" cy="3656012"/>
          </a:xfrm>
          <a:ln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633859" name="Заметки 2">
            <a:extLst>
              <a:ext uri="{FF2B5EF4-FFF2-40B4-BE49-F238E27FC236}">
                <a16:creationId xmlns:a16="http://schemas.microsoft.com/office/drawing/2014/main" id="{C28AE0C8-3219-4FB0-B6B6-BC85F47C80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633860" name="Номер слайда 3">
            <a:extLst>
              <a:ext uri="{FF2B5EF4-FFF2-40B4-BE49-F238E27FC236}">
                <a16:creationId xmlns:a16="http://schemas.microsoft.com/office/drawing/2014/main" id="{1B7E0C4D-1758-4710-BADE-BEE452F271E4}"/>
              </a:ext>
            </a:extLst>
          </p:cNvPr>
          <p:cNvSpPr txBox="1">
            <a:spLocks noGrp="1"/>
          </p:cNvSpPr>
          <p:nvPr/>
        </p:nvSpPr>
        <p:spPr bwMode="auto">
          <a:xfrm>
            <a:off x="3883025" y="9261475"/>
            <a:ext cx="2971800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0" hangingPunct="0"/>
            <a:fld id="{38AE12FB-AD24-4B9B-A4D0-6387DA57D042}" type="slidenum">
              <a:rPr lang="ru-RU" altLang="ru-RU" sz="1200" b="1"/>
              <a:pPr algn="r" eaLnBrk="0" hangingPunct="0"/>
              <a:t>12</a:t>
            </a:fld>
            <a:endParaRPr lang="ru-RU" altLang="ru-RU" sz="1200" b="1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23035F-8F14-4D1F-9B91-1056DB39A8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BE94EA-BE5D-4CCA-A2A9-82262429590C}" type="slidenum">
              <a:rPr lang="ru-RU" altLang="ru-RU"/>
              <a:pPr/>
              <a:t>14</a:t>
            </a:fld>
            <a:endParaRPr lang="ru-RU" altLang="ru-RU"/>
          </a:p>
        </p:txBody>
      </p:sp>
      <p:sp>
        <p:nvSpPr>
          <p:cNvPr id="638978" name="Образ слайда 1">
            <a:extLst>
              <a:ext uri="{FF2B5EF4-FFF2-40B4-BE49-F238E27FC236}">
                <a16:creationId xmlns:a16="http://schemas.microsoft.com/office/drawing/2014/main" id="{F007CE99-34F9-42D4-8CBD-8182D07E669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79388" y="731838"/>
            <a:ext cx="6497637" cy="3656012"/>
          </a:xfrm>
          <a:ln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638979" name="Заметки 2">
            <a:extLst>
              <a:ext uri="{FF2B5EF4-FFF2-40B4-BE49-F238E27FC236}">
                <a16:creationId xmlns:a16="http://schemas.microsoft.com/office/drawing/2014/main" id="{DBEDAAB4-8631-4D28-A654-D3CBB743ED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638980" name="Номер слайда 3">
            <a:extLst>
              <a:ext uri="{FF2B5EF4-FFF2-40B4-BE49-F238E27FC236}">
                <a16:creationId xmlns:a16="http://schemas.microsoft.com/office/drawing/2014/main" id="{E8911DFC-60FD-4572-A23C-617E90A4D0EB}"/>
              </a:ext>
            </a:extLst>
          </p:cNvPr>
          <p:cNvSpPr txBox="1">
            <a:spLocks noGrp="1"/>
          </p:cNvSpPr>
          <p:nvPr/>
        </p:nvSpPr>
        <p:spPr bwMode="auto">
          <a:xfrm>
            <a:off x="3883025" y="9261475"/>
            <a:ext cx="2971800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0" hangingPunct="0"/>
            <a:fld id="{43EC9354-5C02-4639-AFFF-BABC3A36CBCA}" type="slidenum">
              <a:rPr lang="ru-RU" altLang="ru-RU" sz="1200" b="1"/>
              <a:pPr algn="r" eaLnBrk="0" hangingPunct="0"/>
              <a:t>14</a:t>
            </a:fld>
            <a:endParaRPr lang="ru-RU" altLang="ru-RU" sz="1200" b="1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4F25C3A-A981-4034-BB84-B3D2D5A037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9515EB-E331-4E38-A927-DDF07DAAE237}" type="slidenum">
              <a:rPr lang="ru-RU" altLang="ru-RU"/>
              <a:pPr/>
              <a:t>15</a:t>
            </a:fld>
            <a:endParaRPr lang="ru-RU" altLang="ru-RU"/>
          </a:p>
        </p:txBody>
      </p:sp>
      <p:sp>
        <p:nvSpPr>
          <p:cNvPr id="641026" name="Образ слайда 1">
            <a:extLst>
              <a:ext uri="{FF2B5EF4-FFF2-40B4-BE49-F238E27FC236}">
                <a16:creationId xmlns:a16="http://schemas.microsoft.com/office/drawing/2014/main" id="{C5D62A7D-60BB-4F69-A3D9-C42F467E15C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79388" y="731838"/>
            <a:ext cx="6497637" cy="3656012"/>
          </a:xfrm>
          <a:ln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641027" name="Заметки 2">
            <a:extLst>
              <a:ext uri="{FF2B5EF4-FFF2-40B4-BE49-F238E27FC236}">
                <a16:creationId xmlns:a16="http://schemas.microsoft.com/office/drawing/2014/main" id="{60859A28-4DF6-4D5E-8E2F-73C998F490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641028" name="Номер слайда 3">
            <a:extLst>
              <a:ext uri="{FF2B5EF4-FFF2-40B4-BE49-F238E27FC236}">
                <a16:creationId xmlns:a16="http://schemas.microsoft.com/office/drawing/2014/main" id="{CF3F136B-65D8-46BE-8D37-2A008A036F06}"/>
              </a:ext>
            </a:extLst>
          </p:cNvPr>
          <p:cNvSpPr txBox="1">
            <a:spLocks noGrp="1"/>
          </p:cNvSpPr>
          <p:nvPr/>
        </p:nvSpPr>
        <p:spPr bwMode="auto">
          <a:xfrm>
            <a:off x="3883025" y="9261475"/>
            <a:ext cx="2971800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0" hangingPunct="0"/>
            <a:fld id="{FE304061-BDBD-4F62-9010-60F6B7EBE70D}" type="slidenum">
              <a:rPr lang="ru-RU" altLang="ru-RU" sz="1200" b="1"/>
              <a:pPr algn="r" eaLnBrk="0" hangingPunct="0"/>
              <a:t>15</a:t>
            </a:fld>
            <a:endParaRPr lang="ru-RU" altLang="ru-RU" sz="1200" b="1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81E7195-4C52-4CB6-98A0-0816F8C7B8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F7CC07-169A-4E77-8980-31EAE4C2E9EE}" type="slidenum">
              <a:rPr lang="ru-RU" altLang="ru-RU"/>
              <a:pPr/>
              <a:t>16</a:t>
            </a:fld>
            <a:endParaRPr lang="ru-RU" altLang="ru-RU"/>
          </a:p>
        </p:txBody>
      </p:sp>
      <p:sp>
        <p:nvSpPr>
          <p:cNvPr id="643074" name="Образ слайда 1">
            <a:extLst>
              <a:ext uri="{FF2B5EF4-FFF2-40B4-BE49-F238E27FC236}">
                <a16:creationId xmlns:a16="http://schemas.microsoft.com/office/drawing/2014/main" id="{DE05FC48-C6D4-46D0-9CD8-A02D258CB1C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79388" y="731838"/>
            <a:ext cx="6497637" cy="3656012"/>
          </a:xfrm>
          <a:ln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643075" name="Заметки 2">
            <a:extLst>
              <a:ext uri="{FF2B5EF4-FFF2-40B4-BE49-F238E27FC236}">
                <a16:creationId xmlns:a16="http://schemas.microsoft.com/office/drawing/2014/main" id="{AFBE4F04-56E4-4491-AE06-286F4AA09E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643076" name="Номер слайда 3">
            <a:extLst>
              <a:ext uri="{FF2B5EF4-FFF2-40B4-BE49-F238E27FC236}">
                <a16:creationId xmlns:a16="http://schemas.microsoft.com/office/drawing/2014/main" id="{ABA7AAA9-BA41-4C07-8CBF-E311B19C60E0}"/>
              </a:ext>
            </a:extLst>
          </p:cNvPr>
          <p:cNvSpPr txBox="1">
            <a:spLocks noGrp="1"/>
          </p:cNvSpPr>
          <p:nvPr/>
        </p:nvSpPr>
        <p:spPr bwMode="auto">
          <a:xfrm>
            <a:off x="3883025" y="9261475"/>
            <a:ext cx="2971800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0" hangingPunct="0"/>
            <a:fld id="{26C00A3B-86E6-4C2C-B0C8-A26D416351E5}" type="slidenum">
              <a:rPr lang="ru-RU" altLang="ru-RU" sz="1200" b="1"/>
              <a:pPr algn="r" eaLnBrk="0" hangingPunct="0"/>
              <a:t>16</a:t>
            </a:fld>
            <a:endParaRPr lang="ru-RU" altLang="ru-RU" sz="1200" b="1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6708DDC-25AC-41D4-BDD9-872E4CAA2D5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96C002-B1E1-4FF1-BE60-3D476C8AD31B}" type="slidenum">
              <a:rPr lang="ru-RU" altLang="ru-RU"/>
              <a:pPr/>
              <a:t>17</a:t>
            </a:fld>
            <a:endParaRPr lang="ru-RU" altLang="ru-RU"/>
          </a:p>
        </p:txBody>
      </p:sp>
      <p:sp>
        <p:nvSpPr>
          <p:cNvPr id="645122" name="Образ слайда 1">
            <a:extLst>
              <a:ext uri="{FF2B5EF4-FFF2-40B4-BE49-F238E27FC236}">
                <a16:creationId xmlns:a16="http://schemas.microsoft.com/office/drawing/2014/main" id="{A4CB038B-F55C-4CBB-ADB9-F1EBEB6F662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79388" y="731838"/>
            <a:ext cx="6497637" cy="3656012"/>
          </a:xfrm>
          <a:ln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645123" name="Заметки 2">
            <a:extLst>
              <a:ext uri="{FF2B5EF4-FFF2-40B4-BE49-F238E27FC236}">
                <a16:creationId xmlns:a16="http://schemas.microsoft.com/office/drawing/2014/main" id="{14E81406-0DB6-4C7C-B997-C764F9BDA5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645124" name="Номер слайда 3">
            <a:extLst>
              <a:ext uri="{FF2B5EF4-FFF2-40B4-BE49-F238E27FC236}">
                <a16:creationId xmlns:a16="http://schemas.microsoft.com/office/drawing/2014/main" id="{9118BA4F-7DE5-4FB3-B238-8F0A90B7CAD7}"/>
              </a:ext>
            </a:extLst>
          </p:cNvPr>
          <p:cNvSpPr txBox="1">
            <a:spLocks noGrp="1"/>
          </p:cNvSpPr>
          <p:nvPr/>
        </p:nvSpPr>
        <p:spPr bwMode="auto">
          <a:xfrm>
            <a:off x="3883025" y="9261475"/>
            <a:ext cx="2971800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0" hangingPunct="0"/>
            <a:fld id="{95FA8C2E-30E7-4D7E-8C72-9A07D530E382}" type="slidenum">
              <a:rPr lang="ru-RU" altLang="ru-RU" sz="1200" b="1"/>
              <a:pPr algn="r" eaLnBrk="0" hangingPunct="0"/>
              <a:t>17</a:t>
            </a:fld>
            <a:endParaRPr lang="ru-RU" altLang="ru-RU" sz="1200" b="1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D73F7EB-8AB9-4DCE-9A33-7EE5E51CF7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3C000B-AE5B-4B71-BF2E-2B2EF9C5D69F}" type="slidenum">
              <a:rPr lang="ru-RU" altLang="ru-RU"/>
              <a:pPr/>
              <a:t>21</a:t>
            </a:fld>
            <a:endParaRPr lang="ru-RU" altLang="ru-RU"/>
          </a:p>
        </p:txBody>
      </p:sp>
      <p:sp>
        <p:nvSpPr>
          <p:cNvPr id="648194" name="Образ слайда 1">
            <a:extLst>
              <a:ext uri="{FF2B5EF4-FFF2-40B4-BE49-F238E27FC236}">
                <a16:creationId xmlns:a16="http://schemas.microsoft.com/office/drawing/2014/main" id="{9FB45273-281E-4DEA-9F82-A643101422A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79388" y="731838"/>
            <a:ext cx="6497637" cy="3656012"/>
          </a:xfrm>
          <a:ln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648195" name="Заметки 2">
            <a:extLst>
              <a:ext uri="{FF2B5EF4-FFF2-40B4-BE49-F238E27FC236}">
                <a16:creationId xmlns:a16="http://schemas.microsoft.com/office/drawing/2014/main" id="{476586C6-0DF0-4BE9-80AE-EAEB1A789D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648196" name="Номер слайда 3">
            <a:extLst>
              <a:ext uri="{FF2B5EF4-FFF2-40B4-BE49-F238E27FC236}">
                <a16:creationId xmlns:a16="http://schemas.microsoft.com/office/drawing/2014/main" id="{AA1F8F36-A6F7-465F-B752-31EF0FC5E1CC}"/>
              </a:ext>
            </a:extLst>
          </p:cNvPr>
          <p:cNvSpPr txBox="1">
            <a:spLocks noGrp="1"/>
          </p:cNvSpPr>
          <p:nvPr/>
        </p:nvSpPr>
        <p:spPr bwMode="auto">
          <a:xfrm>
            <a:off x="3883025" y="9261475"/>
            <a:ext cx="2971800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0" hangingPunct="0"/>
            <a:fld id="{472392B1-B586-45CA-BD19-529DA96C38EA}" type="slidenum">
              <a:rPr lang="ru-RU" altLang="ru-RU" sz="1200" b="1"/>
              <a:pPr algn="r" eaLnBrk="0" hangingPunct="0"/>
              <a:t>21</a:t>
            </a:fld>
            <a:endParaRPr lang="ru-RU" altLang="ru-RU" sz="1200" b="1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15D0ECB-94CE-42E5-87CD-D1492F03BF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B703A7-0FE6-48CC-AB40-F7A5DA0B6495}" type="slidenum">
              <a:rPr lang="ru-RU" altLang="ru-RU"/>
              <a:pPr/>
              <a:t>25</a:t>
            </a:fld>
            <a:endParaRPr lang="ru-RU" altLang="ru-RU"/>
          </a:p>
        </p:txBody>
      </p:sp>
      <p:sp>
        <p:nvSpPr>
          <p:cNvPr id="650242" name="Образ слайда 1">
            <a:extLst>
              <a:ext uri="{FF2B5EF4-FFF2-40B4-BE49-F238E27FC236}">
                <a16:creationId xmlns:a16="http://schemas.microsoft.com/office/drawing/2014/main" id="{D870CD96-433C-407F-BCCD-7E81AF69CAA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79388" y="731838"/>
            <a:ext cx="6497637" cy="3656012"/>
          </a:xfrm>
          <a:ln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650243" name="Заметки 2">
            <a:extLst>
              <a:ext uri="{FF2B5EF4-FFF2-40B4-BE49-F238E27FC236}">
                <a16:creationId xmlns:a16="http://schemas.microsoft.com/office/drawing/2014/main" id="{F9B2FE08-997E-4D0D-98A3-2F677E2DC9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650244" name="Номер слайда 3">
            <a:extLst>
              <a:ext uri="{FF2B5EF4-FFF2-40B4-BE49-F238E27FC236}">
                <a16:creationId xmlns:a16="http://schemas.microsoft.com/office/drawing/2014/main" id="{91A2E77D-B65C-4969-A195-D986671E852E}"/>
              </a:ext>
            </a:extLst>
          </p:cNvPr>
          <p:cNvSpPr txBox="1">
            <a:spLocks noGrp="1"/>
          </p:cNvSpPr>
          <p:nvPr/>
        </p:nvSpPr>
        <p:spPr bwMode="auto">
          <a:xfrm>
            <a:off x="3883025" y="9261475"/>
            <a:ext cx="2971800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0" hangingPunct="0"/>
            <a:fld id="{68006F2D-AABE-41AF-A56E-2E90A7414CA9}" type="slidenum">
              <a:rPr lang="ru-RU" altLang="ru-RU" sz="1200" b="1"/>
              <a:pPr algn="r" eaLnBrk="0" hangingPunct="0"/>
              <a:t>25</a:t>
            </a:fld>
            <a:endParaRPr lang="ru-RU" altLang="ru-RU" sz="1200" b="1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C4499BE-D855-4825-8DF8-2DCB031964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909F32-E060-49FE-B5F6-D82F582E6218}" type="slidenum">
              <a:rPr lang="ru-RU" altLang="ru-RU"/>
              <a:pPr/>
              <a:t>26</a:t>
            </a:fld>
            <a:endParaRPr lang="ru-RU" altLang="ru-RU"/>
          </a:p>
        </p:txBody>
      </p:sp>
      <p:sp>
        <p:nvSpPr>
          <p:cNvPr id="652290" name="Образ слайда 1">
            <a:extLst>
              <a:ext uri="{FF2B5EF4-FFF2-40B4-BE49-F238E27FC236}">
                <a16:creationId xmlns:a16="http://schemas.microsoft.com/office/drawing/2014/main" id="{99FDA030-B3C0-4F7F-8B8C-FD94F785831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79388" y="731838"/>
            <a:ext cx="6497637" cy="3656012"/>
          </a:xfrm>
          <a:ln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652291" name="Заметки 2">
            <a:extLst>
              <a:ext uri="{FF2B5EF4-FFF2-40B4-BE49-F238E27FC236}">
                <a16:creationId xmlns:a16="http://schemas.microsoft.com/office/drawing/2014/main" id="{D212BD2E-C1C4-4EF4-BB06-D9DF18D4B0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652292" name="Номер слайда 3">
            <a:extLst>
              <a:ext uri="{FF2B5EF4-FFF2-40B4-BE49-F238E27FC236}">
                <a16:creationId xmlns:a16="http://schemas.microsoft.com/office/drawing/2014/main" id="{D37B9E09-243A-4536-A898-7CE50BBB224E}"/>
              </a:ext>
            </a:extLst>
          </p:cNvPr>
          <p:cNvSpPr txBox="1">
            <a:spLocks noGrp="1"/>
          </p:cNvSpPr>
          <p:nvPr/>
        </p:nvSpPr>
        <p:spPr bwMode="auto">
          <a:xfrm>
            <a:off x="3883025" y="9261475"/>
            <a:ext cx="2971800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0" hangingPunct="0"/>
            <a:fld id="{75033879-45F6-4096-8CBA-BD88EAEDCB40}" type="slidenum">
              <a:rPr lang="ru-RU" altLang="ru-RU" sz="1200" b="1"/>
              <a:pPr algn="r" eaLnBrk="0" hangingPunct="0"/>
              <a:t>26</a:t>
            </a:fld>
            <a:endParaRPr lang="ru-RU" altLang="ru-RU" sz="1200" b="1"/>
          </a:p>
        </p:txBody>
      </p:sp>
    </p:spTree>
    <p:extLst>
      <p:ext uri="{BB962C8B-B14F-4D97-AF65-F5344CB8AC3E}">
        <p14:creationId xmlns:p14="http://schemas.microsoft.com/office/powerpoint/2010/main" val="30622646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4BE30C-97ED-4B31-A6CD-B1A552106F6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D9AC30-F6CC-4A70-A356-52ECE44B391A}" type="slidenum">
              <a:rPr lang="ru-RU" altLang="ru-RU"/>
              <a:pPr/>
              <a:t>27</a:t>
            </a:fld>
            <a:endParaRPr lang="ru-RU" altLang="ru-RU"/>
          </a:p>
        </p:txBody>
      </p:sp>
      <p:sp>
        <p:nvSpPr>
          <p:cNvPr id="654338" name="Образ слайда 1">
            <a:extLst>
              <a:ext uri="{FF2B5EF4-FFF2-40B4-BE49-F238E27FC236}">
                <a16:creationId xmlns:a16="http://schemas.microsoft.com/office/drawing/2014/main" id="{285D3303-27CA-4376-A0EE-7EAE2BAF186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79388" y="731838"/>
            <a:ext cx="6497637" cy="3656012"/>
          </a:xfrm>
          <a:ln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654339" name="Заметки 2">
            <a:extLst>
              <a:ext uri="{FF2B5EF4-FFF2-40B4-BE49-F238E27FC236}">
                <a16:creationId xmlns:a16="http://schemas.microsoft.com/office/drawing/2014/main" id="{B7B05968-ACEA-4944-A4C1-E2EC2A2DDE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654340" name="Номер слайда 3">
            <a:extLst>
              <a:ext uri="{FF2B5EF4-FFF2-40B4-BE49-F238E27FC236}">
                <a16:creationId xmlns:a16="http://schemas.microsoft.com/office/drawing/2014/main" id="{0C94C8FB-3901-42D4-B2EF-10F701D9196E}"/>
              </a:ext>
            </a:extLst>
          </p:cNvPr>
          <p:cNvSpPr txBox="1">
            <a:spLocks noGrp="1"/>
          </p:cNvSpPr>
          <p:nvPr/>
        </p:nvSpPr>
        <p:spPr bwMode="auto">
          <a:xfrm>
            <a:off x="3883025" y="9261475"/>
            <a:ext cx="2971800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0" hangingPunct="0"/>
            <a:fld id="{DC3149C9-FBEB-4CAE-A72C-F7A9CB0EF488}" type="slidenum">
              <a:rPr lang="ru-RU" altLang="ru-RU" sz="1200" b="1"/>
              <a:pPr algn="r" eaLnBrk="0" hangingPunct="0"/>
              <a:t>27</a:t>
            </a:fld>
            <a:endParaRPr lang="ru-RU" altLang="ru-RU" sz="1200" b="1"/>
          </a:p>
        </p:txBody>
      </p:sp>
    </p:spTree>
    <p:extLst>
      <p:ext uri="{BB962C8B-B14F-4D97-AF65-F5344CB8AC3E}">
        <p14:creationId xmlns:p14="http://schemas.microsoft.com/office/powerpoint/2010/main" val="7468415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16FF9773-2417-72BC-9363-0D5AEAA356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5770AE-9778-4C55-8BF2-0B9083B3EC27}" type="slidenum">
              <a:rPr lang="ru-RU" altLang="ru-RU"/>
              <a:pPr/>
              <a:t>42</a:t>
            </a:fld>
            <a:endParaRPr lang="ru-RU" altLang="ru-RU"/>
          </a:p>
        </p:txBody>
      </p:sp>
      <p:sp>
        <p:nvSpPr>
          <p:cNvPr id="615426" name="Образ слайда 1">
            <a:extLst>
              <a:ext uri="{FF2B5EF4-FFF2-40B4-BE49-F238E27FC236}">
                <a16:creationId xmlns:a16="http://schemas.microsoft.com/office/drawing/2014/main" id="{68EA01E3-9824-DA71-1795-0F7610F49CA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79388" y="731838"/>
            <a:ext cx="6497637" cy="3656012"/>
          </a:xfrm>
          <a:ln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615427" name="Заметки 2">
            <a:extLst>
              <a:ext uri="{FF2B5EF4-FFF2-40B4-BE49-F238E27FC236}">
                <a16:creationId xmlns:a16="http://schemas.microsoft.com/office/drawing/2014/main" id="{827A6A91-C635-3D4F-288D-694E124F0E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615428" name="Номер слайда 3">
            <a:extLst>
              <a:ext uri="{FF2B5EF4-FFF2-40B4-BE49-F238E27FC236}">
                <a16:creationId xmlns:a16="http://schemas.microsoft.com/office/drawing/2014/main" id="{27062D36-0D17-D450-09A2-8481DB9AD7CB}"/>
              </a:ext>
            </a:extLst>
          </p:cNvPr>
          <p:cNvSpPr txBox="1">
            <a:spLocks noGrp="1"/>
          </p:cNvSpPr>
          <p:nvPr/>
        </p:nvSpPr>
        <p:spPr bwMode="auto">
          <a:xfrm>
            <a:off x="3883025" y="9261475"/>
            <a:ext cx="2971800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0" hangingPunct="0"/>
            <a:fld id="{5D02EABA-664E-4B13-8322-91195EBEB5A5}" type="slidenum">
              <a:rPr lang="ru-RU" altLang="ru-RU" sz="1200" b="1"/>
              <a:pPr algn="r" eaLnBrk="0" hangingPunct="0"/>
              <a:t>42</a:t>
            </a:fld>
            <a:endParaRPr lang="ru-RU" altLang="ru-RU" sz="1200" b="1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3DA197-4718-4377-B703-065287851E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B0BA00-DED3-4E46-BCC7-DF45040BB356}" type="slidenum">
              <a:rPr lang="ru-RU" altLang="ru-RU"/>
              <a:pPr/>
              <a:t>4</a:t>
            </a:fld>
            <a:endParaRPr lang="ru-RU" altLang="ru-RU"/>
          </a:p>
        </p:txBody>
      </p:sp>
      <p:sp>
        <p:nvSpPr>
          <p:cNvPr id="617474" name="Образ слайда 1">
            <a:extLst>
              <a:ext uri="{FF2B5EF4-FFF2-40B4-BE49-F238E27FC236}">
                <a16:creationId xmlns:a16="http://schemas.microsoft.com/office/drawing/2014/main" id="{E23498A0-3462-4F1D-A5F8-C1B71021822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79388" y="731838"/>
            <a:ext cx="6497637" cy="3656012"/>
          </a:xfrm>
          <a:ln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617475" name="Заметки 2">
            <a:extLst>
              <a:ext uri="{FF2B5EF4-FFF2-40B4-BE49-F238E27FC236}">
                <a16:creationId xmlns:a16="http://schemas.microsoft.com/office/drawing/2014/main" id="{7125877E-F257-4C15-A218-5B90BA2C7B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617476" name="Номер слайда 3">
            <a:extLst>
              <a:ext uri="{FF2B5EF4-FFF2-40B4-BE49-F238E27FC236}">
                <a16:creationId xmlns:a16="http://schemas.microsoft.com/office/drawing/2014/main" id="{1E07CF97-6617-4504-9B7D-CDB8A1734353}"/>
              </a:ext>
            </a:extLst>
          </p:cNvPr>
          <p:cNvSpPr txBox="1">
            <a:spLocks noGrp="1"/>
          </p:cNvSpPr>
          <p:nvPr/>
        </p:nvSpPr>
        <p:spPr bwMode="auto">
          <a:xfrm>
            <a:off x="3883025" y="9261475"/>
            <a:ext cx="2971800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0" hangingPunct="0"/>
            <a:fld id="{00DC3E3A-8600-404E-9EB5-DF9884DC5AC8}" type="slidenum">
              <a:rPr lang="ru-RU" altLang="ru-RU" sz="1200" b="1"/>
              <a:pPr algn="r" eaLnBrk="0" hangingPunct="0"/>
              <a:t>4</a:t>
            </a:fld>
            <a:endParaRPr lang="ru-RU" altLang="ru-RU" sz="1200" b="1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1BCFEB6F-39EB-A197-E74D-63717FDD3F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E4D78E-B037-4524-B2A7-BD04DB80EF64}" type="slidenum">
              <a:rPr lang="ru-RU" altLang="ru-RU"/>
              <a:pPr/>
              <a:t>45</a:t>
            </a:fld>
            <a:endParaRPr lang="ru-RU" altLang="ru-RU"/>
          </a:p>
        </p:txBody>
      </p:sp>
      <p:sp>
        <p:nvSpPr>
          <p:cNvPr id="617474" name="Образ слайда 1">
            <a:extLst>
              <a:ext uri="{FF2B5EF4-FFF2-40B4-BE49-F238E27FC236}">
                <a16:creationId xmlns:a16="http://schemas.microsoft.com/office/drawing/2014/main" id="{69A26396-8FAE-880B-38FE-054B35434FC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79388" y="731838"/>
            <a:ext cx="6497637" cy="3656012"/>
          </a:xfrm>
          <a:ln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617475" name="Заметки 2">
            <a:extLst>
              <a:ext uri="{FF2B5EF4-FFF2-40B4-BE49-F238E27FC236}">
                <a16:creationId xmlns:a16="http://schemas.microsoft.com/office/drawing/2014/main" id="{8F7FB473-A6A3-E265-5117-9CD88DCA1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617476" name="Номер слайда 3">
            <a:extLst>
              <a:ext uri="{FF2B5EF4-FFF2-40B4-BE49-F238E27FC236}">
                <a16:creationId xmlns:a16="http://schemas.microsoft.com/office/drawing/2014/main" id="{87FD58A5-D757-EEDD-E9D2-DC5DFABAF663}"/>
              </a:ext>
            </a:extLst>
          </p:cNvPr>
          <p:cNvSpPr txBox="1">
            <a:spLocks noGrp="1"/>
          </p:cNvSpPr>
          <p:nvPr/>
        </p:nvSpPr>
        <p:spPr bwMode="auto">
          <a:xfrm>
            <a:off x="3883025" y="9261475"/>
            <a:ext cx="2971800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0" hangingPunct="0"/>
            <a:fld id="{9D7B29AF-6958-4C71-912B-6C6E3713099A}" type="slidenum">
              <a:rPr lang="ru-RU" altLang="ru-RU" sz="1200" b="1"/>
              <a:pPr algn="r" eaLnBrk="0" hangingPunct="0"/>
              <a:t>45</a:t>
            </a:fld>
            <a:endParaRPr lang="ru-RU" altLang="ru-RU" sz="1200" b="1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2AC38C4-EF1C-9F71-5180-0737C2D079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13DAF2-BBE3-4E19-9C56-FC9BC9A5A273}" type="slidenum">
              <a:rPr lang="ru-RU" altLang="ru-RU"/>
              <a:pPr/>
              <a:t>47</a:t>
            </a:fld>
            <a:endParaRPr lang="ru-RU" altLang="ru-RU"/>
          </a:p>
        </p:txBody>
      </p:sp>
      <p:sp>
        <p:nvSpPr>
          <p:cNvPr id="619522" name="Образ слайда 1">
            <a:extLst>
              <a:ext uri="{FF2B5EF4-FFF2-40B4-BE49-F238E27FC236}">
                <a16:creationId xmlns:a16="http://schemas.microsoft.com/office/drawing/2014/main" id="{D52F6AA6-9E3E-B475-EAFA-47B2799C27A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79388" y="731838"/>
            <a:ext cx="6497637" cy="3656012"/>
          </a:xfrm>
          <a:ln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619523" name="Заметки 2">
            <a:extLst>
              <a:ext uri="{FF2B5EF4-FFF2-40B4-BE49-F238E27FC236}">
                <a16:creationId xmlns:a16="http://schemas.microsoft.com/office/drawing/2014/main" id="{D9EC6CF5-1E09-8708-14B5-C7CD505EDA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619524" name="Номер слайда 3">
            <a:extLst>
              <a:ext uri="{FF2B5EF4-FFF2-40B4-BE49-F238E27FC236}">
                <a16:creationId xmlns:a16="http://schemas.microsoft.com/office/drawing/2014/main" id="{E7098F34-47C2-D13C-2479-D10F44E4BA4A}"/>
              </a:ext>
            </a:extLst>
          </p:cNvPr>
          <p:cNvSpPr txBox="1">
            <a:spLocks noGrp="1"/>
          </p:cNvSpPr>
          <p:nvPr/>
        </p:nvSpPr>
        <p:spPr bwMode="auto">
          <a:xfrm>
            <a:off x="3883025" y="9261475"/>
            <a:ext cx="2971800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0" hangingPunct="0"/>
            <a:fld id="{5B9DE019-C201-4430-9F15-1527A6D2EC9D}" type="slidenum">
              <a:rPr lang="ru-RU" altLang="ru-RU" sz="1200" b="1"/>
              <a:pPr algn="r" eaLnBrk="0" hangingPunct="0"/>
              <a:t>47</a:t>
            </a:fld>
            <a:endParaRPr lang="ru-RU" altLang="ru-RU" sz="1200" b="1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B1DD35CD-40A2-1ECB-453F-1C2E7ED81B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394AA48-03D3-4835-AC5C-833429931E39}" type="slidenum">
              <a:rPr lang="ru-RU" altLang="ru-RU" smtClean="0">
                <a:latin typeface="Times New Roman" panose="02020603050405020304" pitchFamily="18" charset="0"/>
              </a:rPr>
              <a:pPr/>
              <a:t>52</a:t>
            </a:fld>
            <a:endParaRPr lang="ru-RU" altLang="ru-RU">
              <a:latin typeface="Times New Roman" panose="02020603050405020304" pitchFamily="18" charset="0"/>
            </a:endParaRPr>
          </a:p>
        </p:txBody>
      </p:sp>
      <p:sp>
        <p:nvSpPr>
          <p:cNvPr id="18435" name="Образ слайда 1">
            <a:extLst>
              <a:ext uri="{FF2B5EF4-FFF2-40B4-BE49-F238E27FC236}">
                <a16:creationId xmlns:a16="http://schemas.microsoft.com/office/drawing/2014/main" id="{F6DEBA31-6D5B-1427-BB54-7446E881F2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79388" y="731838"/>
            <a:ext cx="6497637" cy="3656012"/>
          </a:xfrm>
          <a:ln/>
        </p:spPr>
      </p:sp>
      <p:sp>
        <p:nvSpPr>
          <p:cNvPr id="18436" name="Заметки 2">
            <a:extLst>
              <a:ext uri="{FF2B5EF4-FFF2-40B4-BE49-F238E27FC236}">
                <a16:creationId xmlns:a16="http://schemas.microsoft.com/office/drawing/2014/main" id="{BA14E397-7AC0-193B-FC47-51D1516CC1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ru-RU" altLang="ru-RU"/>
          </a:p>
        </p:txBody>
      </p:sp>
      <p:sp>
        <p:nvSpPr>
          <p:cNvPr id="18437" name="Номер слайда 3">
            <a:extLst>
              <a:ext uri="{FF2B5EF4-FFF2-40B4-BE49-F238E27FC236}">
                <a16:creationId xmlns:a16="http://schemas.microsoft.com/office/drawing/2014/main" id="{58DB7B44-377D-8DE4-FE6E-60B65C9045C8}"/>
              </a:ext>
            </a:extLst>
          </p:cNvPr>
          <p:cNvSpPr txBox="1">
            <a:spLocks noGrp="1"/>
          </p:cNvSpPr>
          <p:nvPr/>
        </p:nvSpPr>
        <p:spPr bwMode="auto">
          <a:xfrm>
            <a:off x="3883025" y="9261475"/>
            <a:ext cx="2971800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F194E7A-55B2-44B2-881E-C5E6FA5DA5A0}" type="slidenum">
              <a:rPr lang="ru-RU" altLang="ru-RU" sz="1200" b="1">
                <a:latin typeface="Times New Roman" panose="02020603050405020304" pitchFamily="18" charset="0"/>
              </a:rPr>
              <a:pPr algn="r"/>
              <a:t>52</a:t>
            </a:fld>
            <a:endParaRPr lang="ru-RU" altLang="ru-RU" sz="1200" b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6E6E39-FB5C-4230-B5BE-168B0326FD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3BAF90-A215-4A0D-89D4-FE3CB45B1E14}" type="slidenum">
              <a:rPr lang="ru-RU" altLang="ru-RU"/>
              <a:pPr/>
              <a:t>5</a:t>
            </a:fld>
            <a:endParaRPr lang="ru-RU" altLang="ru-RU"/>
          </a:p>
        </p:txBody>
      </p:sp>
      <p:sp>
        <p:nvSpPr>
          <p:cNvPr id="619522" name="Образ слайда 1">
            <a:extLst>
              <a:ext uri="{FF2B5EF4-FFF2-40B4-BE49-F238E27FC236}">
                <a16:creationId xmlns:a16="http://schemas.microsoft.com/office/drawing/2014/main" id="{BAB4378E-AE2E-4ED1-9E8E-8D39905C386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79388" y="731838"/>
            <a:ext cx="6497637" cy="3656012"/>
          </a:xfrm>
          <a:ln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619523" name="Заметки 2">
            <a:extLst>
              <a:ext uri="{FF2B5EF4-FFF2-40B4-BE49-F238E27FC236}">
                <a16:creationId xmlns:a16="http://schemas.microsoft.com/office/drawing/2014/main" id="{845064CD-C4B6-4DDE-A9E7-37E7237EE4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619524" name="Номер слайда 3">
            <a:extLst>
              <a:ext uri="{FF2B5EF4-FFF2-40B4-BE49-F238E27FC236}">
                <a16:creationId xmlns:a16="http://schemas.microsoft.com/office/drawing/2014/main" id="{B1060C01-6825-4E45-9EC4-975902605B93}"/>
              </a:ext>
            </a:extLst>
          </p:cNvPr>
          <p:cNvSpPr txBox="1">
            <a:spLocks noGrp="1"/>
          </p:cNvSpPr>
          <p:nvPr/>
        </p:nvSpPr>
        <p:spPr bwMode="auto">
          <a:xfrm>
            <a:off x="3883025" y="9261475"/>
            <a:ext cx="2971800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0" hangingPunct="0"/>
            <a:fld id="{5A45C949-DF8B-4421-A804-12AA134F8C8A}" type="slidenum">
              <a:rPr lang="ru-RU" altLang="ru-RU" sz="1200" b="1"/>
              <a:pPr algn="r" eaLnBrk="0" hangingPunct="0"/>
              <a:t>5</a:t>
            </a:fld>
            <a:endParaRPr lang="ru-RU" altLang="ru-RU" sz="1200" b="1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420A78A-A1FC-4557-92E1-DC44E31F9C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925850-EC7F-42BD-9CE5-74C97EB8BFAE}" type="slidenum">
              <a:rPr lang="ru-RU" altLang="ru-RU"/>
              <a:pPr/>
              <a:t>6</a:t>
            </a:fld>
            <a:endParaRPr lang="ru-RU" altLang="ru-RU"/>
          </a:p>
        </p:txBody>
      </p:sp>
      <p:sp>
        <p:nvSpPr>
          <p:cNvPr id="621570" name="Образ слайда 1">
            <a:extLst>
              <a:ext uri="{FF2B5EF4-FFF2-40B4-BE49-F238E27FC236}">
                <a16:creationId xmlns:a16="http://schemas.microsoft.com/office/drawing/2014/main" id="{49A657E4-3311-4B9B-B74A-EC49909F091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79388" y="731838"/>
            <a:ext cx="6497637" cy="3656012"/>
          </a:xfrm>
          <a:ln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621571" name="Заметки 2">
            <a:extLst>
              <a:ext uri="{FF2B5EF4-FFF2-40B4-BE49-F238E27FC236}">
                <a16:creationId xmlns:a16="http://schemas.microsoft.com/office/drawing/2014/main" id="{72A3819B-E970-49F6-8942-F866FB795C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621572" name="Номер слайда 3">
            <a:extLst>
              <a:ext uri="{FF2B5EF4-FFF2-40B4-BE49-F238E27FC236}">
                <a16:creationId xmlns:a16="http://schemas.microsoft.com/office/drawing/2014/main" id="{49E88FEA-FD28-49D0-8C6F-D5599C9ACA84}"/>
              </a:ext>
            </a:extLst>
          </p:cNvPr>
          <p:cNvSpPr txBox="1">
            <a:spLocks noGrp="1"/>
          </p:cNvSpPr>
          <p:nvPr/>
        </p:nvSpPr>
        <p:spPr bwMode="auto">
          <a:xfrm>
            <a:off x="3883025" y="9261475"/>
            <a:ext cx="2971800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0" hangingPunct="0"/>
            <a:fld id="{CA39603E-FCF9-451A-B7D0-71E9EB4E8B3E}" type="slidenum">
              <a:rPr lang="ru-RU" altLang="ru-RU" sz="1200" b="1"/>
              <a:pPr algn="r" eaLnBrk="0" hangingPunct="0"/>
              <a:t>6</a:t>
            </a:fld>
            <a:endParaRPr lang="ru-RU" altLang="ru-RU" sz="1200" b="1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EC11904-9233-459A-A5EC-E2029374F3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BDB793-7DFC-4290-8552-AE1A830B68E2}" type="slidenum">
              <a:rPr lang="ru-RU" altLang="ru-RU"/>
              <a:pPr/>
              <a:t>7</a:t>
            </a:fld>
            <a:endParaRPr lang="ru-RU" altLang="ru-RU"/>
          </a:p>
        </p:txBody>
      </p:sp>
      <p:sp>
        <p:nvSpPr>
          <p:cNvPr id="623618" name="Образ слайда 1">
            <a:extLst>
              <a:ext uri="{FF2B5EF4-FFF2-40B4-BE49-F238E27FC236}">
                <a16:creationId xmlns:a16="http://schemas.microsoft.com/office/drawing/2014/main" id="{3AC0DC88-23F0-4719-82C5-D2EE6CAF5CC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79388" y="731838"/>
            <a:ext cx="6497637" cy="3656012"/>
          </a:xfrm>
          <a:ln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623619" name="Заметки 2">
            <a:extLst>
              <a:ext uri="{FF2B5EF4-FFF2-40B4-BE49-F238E27FC236}">
                <a16:creationId xmlns:a16="http://schemas.microsoft.com/office/drawing/2014/main" id="{D379BB5D-71AE-42D7-9935-44FB2A4222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623620" name="Номер слайда 3">
            <a:extLst>
              <a:ext uri="{FF2B5EF4-FFF2-40B4-BE49-F238E27FC236}">
                <a16:creationId xmlns:a16="http://schemas.microsoft.com/office/drawing/2014/main" id="{DE709328-AAD2-4EF4-9D22-7AC03CBFF460}"/>
              </a:ext>
            </a:extLst>
          </p:cNvPr>
          <p:cNvSpPr txBox="1">
            <a:spLocks noGrp="1"/>
          </p:cNvSpPr>
          <p:nvPr/>
        </p:nvSpPr>
        <p:spPr bwMode="auto">
          <a:xfrm>
            <a:off x="3883025" y="9261475"/>
            <a:ext cx="2971800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0" hangingPunct="0"/>
            <a:fld id="{209D2D20-8E7C-4749-B50E-F9CF2689D365}" type="slidenum">
              <a:rPr lang="ru-RU" altLang="ru-RU" sz="1200" b="1"/>
              <a:pPr algn="r" eaLnBrk="0" hangingPunct="0"/>
              <a:t>7</a:t>
            </a:fld>
            <a:endParaRPr lang="ru-RU" altLang="ru-RU" sz="1200" b="1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888797-A94A-4B3B-97C7-C1DDDDE7BF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D41CFB-2C39-4503-82E5-A9B30FE77B7F}" type="slidenum">
              <a:rPr lang="ru-RU" altLang="ru-RU"/>
              <a:pPr/>
              <a:t>8</a:t>
            </a:fld>
            <a:endParaRPr lang="ru-RU" altLang="ru-RU"/>
          </a:p>
        </p:txBody>
      </p:sp>
      <p:sp>
        <p:nvSpPr>
          <p:cNvPr id="625666" name="Образ слайда 1">
            <a:extLst>
              <a:ext uri="{FF2B5EF4-FFF2-40B4-BE49-F238E27FC236}">
                <a16:creationId xmlns:a16="http://schemas.microsoft.com/office/drawing/2014/main" id="{8C4F12B1-CF77-4A69-BAD5-5BE7CFCD6BA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79388" y="731838"/>
            <a:ext cx="6497637" cy="3656012"/>
          </a:xfrm>
          <a:ln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625667" name="Заметки 2">
            <a:extLst>
              <a:ext uri="{FF2B5EF4-FFF2-40B4-BE49-F238E27FC236}">
                <a16:creationId xmlns:a16="http://schemas.microsoft.com/office/drawing/2014/main" id="{386D0D94-5001-46FA-A114-E437A4448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625668" name="Номер слайда 3">
            <a:extLst>
              <a:ext uri="{FF2B5EF4-FFF2-40B4-BE49-F238E27FC236}">
                <a16:creationId xmlns:a16="http://schemas.microsoft.com/office/drawing/2014/main" id="{C7BF0621-FFDF-4446-8F9F-BB4AA43987CE}"/>
              </a:ext>
            </a:extLst>
          </p:cNvPr>
          <p:cNvSpPr txBox="1">
            <a:spLocks noGrp="1"/>
          </p:cNvSpPr>
          <p:nvPr/>
        </p:nvSpPr>
        <p:spPr bwMode="auto">
          <a:xfrm>
            <a:off x="3883025" y="9261475"/>
            <a:ext cx="2971800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0" hangingPunct="0"/>
            <a:fld id="{62F17C79-1C28-4F5D-9954-BDD94D0E64CC}" type="slidenum">
              <a:rPr lang="ru-RU" altLang="ru-RU" sz="1200" b="1"/>
              <a:pPr algn="r" eaLnBrk="0" hangingPunct="0"/>
              <a:t>8</a:t>
            </a:fld>
            <a:endParaRPr lang="ru-RU" altLang="ru-RU" sz="1200" b="1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B79A3-F4D4-402B-948A-892CE82CA9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48B5FE7-4310-4E00-97A2-C57D1499EB73}" type="slidenum">
              <a:rPr lang="ru-RU" altLang="ru-RU"/>
              <a:pPr/>
              <a:t>9</a:t>
            </a:fld>
            <a:endParaRPr lang="ru-RU" altLang="ru-RU"/>
          </a:p>
        </p:txBody>
      </p:sp>
      <p:sp>
        <p:nvSpPr>
          <p:cNvPr id="627714" name="Образ слайда 1">
            <a:extLst>
              <a:ext uri="{FF2B5EF4-FFF2-40B4-BE49-F238E27FC236}">
                <a16:creationId xmlns:a16="http://schemas.microsoft.com/office/drawing/2014/main" id="{B82ED219-5727-4792-8E25-38FAC1DF302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79388" y="731838"/>
            <a:ext cx="6497637" cy="3656012"/>
          </a:xfrm>
          <a:ln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627715" name="Заметки 2">
            <a:extLst>
              <a:ext uri="{FF2B5EF4-FFF2-40B4-BE49-F238E27FC236}">
                <a16:creationId xmlns:a16="http://schemas.microsoft.com/office/drawing/2014/main" id="{D0EFEC21-7843-4AC2-8856-526392F55D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627716" name="Номер слайда 3">
            <a:extLst>
              <a:ext uri="{FF2B5EF4-FFF2-40B4-BE49-F238E27FC236}">
                <a16:creationId xmlns:a16="http://schemas.microsoft.com/office/drawing/2014/main" id="{F531B122-F1C3-4F48-96DA-DC70F65173A3}"/>
              </a:ext>
            </a:extLst>
          </p:cNvPr>
          <p:cNvSpPr txBox="1">
            <a:spLocks noGrp="1"/>
          </p:cNvSpPr>
          <p:nvPr/>
        </p:nvSpPr>
        <p:spPr bwMode="auto">
          <a:xfrm>
            <a:off x="3883025" y="9261475"/>
            <a:ext cx="2971800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0" hangingPunct="0"/>
            <a:fld id="{69257AD9-C223-48EC-BB00-3059E82CA196}" type="slidenum">
              <a:rPr lang="ru-RU" altLang="ru-RU" sz="1200" b="1"/>
              <a:pPr algn="r" eaLnBrk="0" hangingPunct="0"/>
              <a:t>9</a:t>
            </a:fld>
            <a:endParaRPr lang="ru-RU" altLang="ru-RU" sz="1200" b="1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E814C85-0AAA-47F0-AC6A-900D147CAD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671374-8154-4693-AA70-D1D74694841D}" type="slidenum">
              <a:rPr lang="ru-RU" altLang="ru-RU"/>
              <a:pPr/>
              <a:t>10</a:t>
            </a:fld>
            <a:endParaRPr lang="ru-RU" altLang="ru-RU"/>
          </a:p>
        </p:txBody>
      </p:sp>
      <p:sp>
        <p:nvSpPr>
          <p:cNvPr id="629762" name="Образ слайда 1">
            <a:extLst>
              <a:ext uri="{FF2B5EF4-FFF2-40B4-BE49-F238E27FC236}">
                <a16:creationId xmlns:a16="http://schemas.microsoft.com/office/drawing/2014/main" id="{444D09F6-DE36-41D0-BA32-21104E721A3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79388" y="731838"/>
            <a:ext cx="6497637" cy="3656012"/>
          </a:xfrm>
          <a:ln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629763" name="Заметки 2">
            <a:extLst>
              <a:ext uri="{FF2B5EF4-FFF2-40B4-BE49-F238E27FC236}">
                <a16:creationId xmlns:a16="http://schemas.microsoft.com/office/drawing/2014/main" id="{ADF26949-F029-4288-AA44-14AE064DDF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629764" name="Номер слайда 3">
            <a:extLst>
              <a:ext uri="{FF2B5EF4-FFF2-40B4-BE49-F238E27FC236}">
                <a16:creationId xmlns:a16="http://schemas.microsoft.com/office/drawing/2014/main" id="{551569CF-E3E5-4476-BAAA-997B46646B2C}"/>
              </a:ext>
            </a:extLst>
          </p:cNvPr>
          <p:cNvSpPr txBox="1">
            <a:spLocks noGrp="1"/>
          </p:cNvSpPr>
          <p:nvPr/>
        </p:nvSpPr>
        <p:spPr bwMode="auto">
          <a:xfrm>
            <a:off x="3883025" y="9261475"/>
            <a:ext cx="2971800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0" hangingPunct="0"/>
            <a:fld id="{C8C8011A-3A13-4E11-A8C1-4BE7010353BF}" type="slidenum">
              <a:rPr lang="ru-RU" altLang="ru-RU" sz="1200" b="1"/>
              <a:pPr algn="r" eaLnBrk="0" hangingPunct="0"/>
              <a:t>10</a:t>
            </a:fld>
            <a:endParaRPr lang="ru-RU" altLang="ru-RU" sz="1200" b="1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89D66A0-167F-44FF-8663-649E7581C2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B98E9E-00CC-46A8-B8CA-A5CF76CADBD0}" type="slidenum">
              <a:rPr lang="ru-RU" altLang="ru-RU"/>
              <a:pPr/>
              <a:t>11</a:t>
            </a:fld>
            <a:endParaRPr lang="ru-RU" altLang="ru-RU"/>
          </a:p>
        </p:txBody>
      </p:sp>
      <p:sp>
        <p:nvSpPr>
          <p:cNvPr id="631810" name="Образ слайда 1">
            <a:extLst>
              <a:ext uri="{FF2B5EF4-FFF2-40B4-BE49-F238E27FC236}">
                <a16:creationId xmlns:a16="http://schemas.microsoft.com/office/drawing/2014/main" id="{B837EF34-3A96-43F3-A0A3-7BADBDC2D07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79388" y="731838"/>
            <a:ext cx="6497637" cy="3656012"/>
          </a:xfrm>
          <a:ln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631811" name="Заметки 2">
            <a:extLst>
              <a:ext uri="{FF2B5EF4-FFF2-40B4-BE49-F238E27FC236}">
                <a16:creationId xmlns:a16="http://schemas.microsoft.com/office/drawing/2014/main" id="{C38CEB69-6238-40F1-B282-6CC7515307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631812" name="Номер слайда 3">
            <a:extLst>
              <a:ext uri="{FF2B5EF4-FFF2-40B4-BE49-F238E27FC236}">
                <a16:creationId xmlns:a16="http://schemas.microsoft.com/office/drawing/2014/main" id="{B6730FE2-31E8-4682-94B3-4742CEC1CF16}"/>
              </a:ext>
            </a:extLst>
          </p:cNvPr>
          <p:cNvSpPr txBox="1">
            <a:spLocks noGrp="1"/>
          </p:cNvSpPr>
          <p:nvPr/>
        </p:nvSpPr>
        <p:spPr bwMode="auto">
          <a:xfrm>
            <a:off x="3883025" y="9261475"/>
            <a:ext cx="2971800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0" hangingPunct="0"/>
            <a:fld id="{91479704-1BB1-4DAB-A403-5D5AD6B1B495}" type="slidenum">
              <a:rPr lang="ru-RU" altLang="ru-RU" sz="1200" b="1"/>
              <a:pPr algn="r" eaLnBrk="0" hangingPunct="0"/>
              <a:t>11</a:t>
            </a:fld>
            <a:endParaRPr lang="ru-RU" altLang="ru-RU" sz="1200" b="1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7C9AE3-37D5-31AD-8C11-4FAB5AEA9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D5703F-B931-2D68-37E9-0621FC3457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38CC4E-A932-7938-46A8-C23C0ACD5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78E0-7124-432F-AF7E-6999DD98DF9A}" type="datetimeFigureOut">
              <a:rPr lang="ru-RU" smtClean="0"/>
              <a:t>12.05.2025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0F8CC3-9D38-DF5E-DC0D-1D9B09B48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D9A8CF-6656-B692-4612-2E89809B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4748-105D-48CB-8B31-793A3C01F8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1064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B117D1-1DB8-7934-CF9C-A5AF32AB9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366B766-C3DE-037D-37FA-A97E157F2E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76D781-4D36-CA95-FE12-1CC79289F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78E0-7124-432F-AF7E-6999DD98DF9A}" type="datetimeFigureOut">
              <a:rPr lang="ru-RU" smtClean="0"/>
              <a:t>12.05.2025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BDAC22-4C8E-E95C-8234-3030D1D10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8BA41B-EAE8-CC83-3EC2-8E4102EDA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4748-105D-48CB-8B31-793A3C01F8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9454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5547700-D8BE-2676-6073-60D274FFB0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9A065AD-E3BE-4A37-A5B4-280F547D97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B6C4AD-1EB0-71D6-173B-8F857492D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78E0-7124-432F-AF7E-6999DD98DF9A}" type="datetimeFigureOut">
              <a:rPr lang="ru-RU" smtClean="0"/>
              <a:t>12.05.2025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BC78CE9-CB93-06EE-8A5F-71FC434D5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CA79BF-87C5-6D57-6AEC-DA8ED91B1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4748-105D-48CB-8B31-793A3C01F8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0193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Заголовок и текст над объек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755651" y="1752601"/>
            <a:ext cx="10668000" cy="230981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755651" y="4214813"/>
            <a:ext cx="10668000" cy="23098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6069248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Заголовок, 1 большой объект и 2 маленьких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FDF8606-2013-03C6-529A-C8476F4365E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C551210E-AF1F-3CA5-8ED2-11E8DEC2A9C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344F288C-7C86-D234-772D-33E6E518BFD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EB0E43-4155-4163-BFAB-5DD888040EA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320226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1297593-8339-7E8D-C003-448E78C63DA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53A6E90-3692-6638-E24D-56B7D321073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1DA3EA3-E90C-3957-0A44-AAC7307157F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64A9AE-D31A-4ACC-A983-FBE4DE9CFFD5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31947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FAEC7F-8CA3-49BB-BCDE-413DFB2E7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1E719E-0A15-7C4F-D41A-0997BF0DB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BA735E1-7309-03BD-45CF-D6927DD84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78E0-7124-432F-AF7E-6999DD98DF9A}" type="datetimeFigureOut">
              <a:rPr lang="ru-RU" smtClean="0"/>
              <a:t>12.05.2025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D3738AE-84F3-6961-16EB-5D17FCE0A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C0BCE33-A187-B850-ED7B-F6F577D1F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4748-105D-48CB-8B31-793A3C01F8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1518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3DC86A-0084-DDB5-E853-4C32CFFD6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68363C6-2CC6-87FE-9B5B-D3DBCE7F2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3105AC-154F-2C07-F92D-24EDD549D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78E0-7124-432F-AF7E-6999DD98DF9A}" type="datetimeFigureOut">
              <a:rPr lang="ru-RU" smtClean="0"/>
              <a:t>12.05.2025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394588-2A45-0873-2356-3838FC890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49CF0D9-8287-E758-97CB-2A3B3BC11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4748-105D-48CB-8B31-793A3C01F8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1984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7A2364-0D3F-61AF-525F-AA11BD287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28E5A6-3145-D0FB-3115-D9F185275B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8B3BC2A-AE13-5C29-9820-7ADF6037DB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7EC26D4-D50F-A510-CAE5-E377CAA39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78E0-7124-432F-AF7E-6999DD98DF9A}" type="datetimeFigureOut">
              <a:rPr lang="ru-RU" smtClean="0"/>
              <a:t>12.05.2025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FDC8833-AF14-DBCB-FFB3-038C83598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E3B5C71-5132-9701-E1A9-658819916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4748-105D-48CB-8B31-793A3C01F8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1633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9B5A58-6741-57E6-432F-8F74815F4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EA93273-D31B-7CB3-5578-479EF232A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BD56AD1-B53D-4C15-9973-32C5F37633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301FD0F-759E-1812-0DCC-84F3DCBD34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D316500-0327-5CA2-3889-0E62C5F0F0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267465A-0A30-3F42-4C3F-3C528D5C3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78E0-7124-432F-AF7E-6999DD98DF9A}" type="datetimeFigureOut">
              <a:rPr lang="ru-RU" smtClean="0"/>
              <a:t>12.05.2025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D2C1221-C48B-C12A-BA70-C564A47EE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88E1973-9B3D-9713-42AA-4BDCCA887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4748-105D-48CB-8B31-793A3C01F8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0636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0021EE-5E09-9C0F-4A5F-138EC5613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8534BC9-158F-DF9E-AB87-033D5708D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78E0-7124-432F-AF7E-6999DD98DF9A}" type="datetimeFigureOut">
              <a:rPr lang="ru-RU" smtClean="0"/>
              <a:t>12.05.2025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868C978-AAC7-A912-8EBD-7BFED5AA6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FC09234-CD19-2F64-A5A8-61E7464FD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4748-105D-48CB-8B31-793A3C01F8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4673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6C644AC-3ADE-E22E-D224-ADD7C8A88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78E0-7124-432F-AF7E-6999DD98DF9A}" type="datetimeFigureOut">
              <a:rPr lang="ru-RU" smtClean="0"/>
              <a:t>12.05.2025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635FED6-9DB2-2EDA-8087-6197F9543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C6CC6A4-7B08-0F9F-8453-1C5FAC102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4748-105D-48CB-8B31-793A3C01F8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1792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356832-CA12-00BC-01E5-30D87DE33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37A310-8353-3515-3B09-2E2CDDFED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04656A1-3556-91E0-DAA6-4B1139BECE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B79526C-3784-284E-2048-DEF5BD00C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78E0-7124-432F-AF7E-6999DD98DF9A}" type="datetimeFigureOut">
              <a:rPr lang="ru-RU" smtClean="0"/>
              <a:t>12.05.2025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74EB161-2425-1426-23C7-E7C074F63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271F824-5AE0-959A-E867-3936A11B0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4748-105D-48CB-8B31-793A3C01F8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5523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F0BE6B-9739-336A-57F2-C1482528C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44271EC-1BC6-EFB7-605E-8001E03C5A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071536E-8197-4629-A2FB-B3B467366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F38EE5C-8CB8-BA06-62C1-94391FC23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78E0-7124-432F-AF7E-6999DD98DF9A}" type="datetimeFigureOut">
              <a:rPr lang="ru-RU" smtClean="0"/>
              <a:t>12.05.2025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9FDE7BE-7930-9AB4-7B4D-D45702F6A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B051362-7884-EBB9-3C42-F498B997A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4748-105D-48CB-8B31-793A3C01F8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5684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8DDCA5-4B8E-526B-E722-9A651D709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BD1E06-0231-60B4-3B0B-8B3E7ED46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5A4A03-56AF-1CB7-2914-8B2D803F8E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778E0-7124-432F-AF7E-6999DD98DF9A}" type="datetimeFigureOut">
              <a:rPr lang="ru-RU" smtClean="0"/>
              <a:t>12.05.2025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033DA0-5451-12DE-8C10-9B73480B2F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5BDF7AA-7AF0-DA13-CE5D-8D15E20F0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54748-105D-48CB-8B31-793A3C01F8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5359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4" r:id="rId13"/>
    <p:sldLayoutId id="214748366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13.xml"/><Relationship Id="rId5" Type="http://schemas.microsoft.com/office/2007/relationships/hdphoto" Target="../media/hdphoto4.wdp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gif"/><Relationship Id="rId4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7" Type="http://schemas.openxmlformats.org/officeDocument/2006/relationships/image" Target="../media/image30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13" Type="http://schemas.openxmlformats.org/officeDocument/2006/relationships/image" Target="../media/image35.wmf"/><Relationship Id="rId18" Type="http://schemas.openxmlformats.org/officeDocument/2006/relationships/oleObject" Target="../embeddings/oleObject10.bin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12" Type="http://schemas.openxmlformats.org/officeDocument/2006/relationships/oleObject" Target="../embeddings/oleObject7.bin"/><Relationship Id="rId17" Type="http://schemas.openxmlformats.org/officeDocument/2006/relationships/image" Target="../media/image37.wmf"/><Relationship Id="rId2" Type="http://schemas.openxmlformats.org/officeDocument/2006/relationships/notesSlide" Target="../notesSlides/notesSlide15.xml"/><Relationship Id="rId16" Type="http://schemas.openxmlformats.org/officeDocument/2006/relationships/oleObject" Target="../embeddings/oleObject9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wmf"/><Relationship Id="rId11" Type="http://schemas.openxmlformats.org/officeDocument/2006/relationships/image" Target="../media/image20.png"/><Relationship Id="rId5" Type="http://schemas.openxmlformats.org/officeDocument/2006/relationships/oleObject" Target="../embeddings/oleObject4.bin"/><Relationship Id="rId15" Type="http://schemas.openxmlformats.org/officeDocument/2006/relationships/image" Target="../media/image36.wmf"/><Relationship Id="rId10" Type="http://schemas.openxmlformats.org/officeDocument/2006/relationships/image" Target="../media/image34.wmf"/><Relationship Id="rId19" Type="http://schemas.openxmlformats.org/officeDocument/2006/relationships/image" Target="../media/image38.wmf"/><Relationship Id="rId4" Type="http://schemas.openxmlformats.org/officeDocument/2006/relationships/image" Target="../media/image31.wmf"/><Relationship Id="rId9" Type="http://schemas.openxmlformats.org/officeDocument/2006/relationships/oleObject" Target="../embeddings/oleObject6.bin"/><Relationship Id="rId14" Type="http://schemas.openxmlformats.org/officeDocument/2006/relationships/oleObject" Target="../embeddings/oleObject8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13" Type="http://schemas.openxmlformats.org/officeDocument/2006/relationships/image" Target="../media/image47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oleObject" Target="../embeddings/oleObject15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wmf"/><Relationship Id="rId11" Type="http://schemas.openxmlformats.org/officeDocument/2006/relationships/image" Target="../media/image46.wmf"/><Relationship Id="rId5" Type="http://schemas.openxmlformats.org/officeDocument/2006/relationships/oleObject" Target="../embeddings/oleObject12.bin"/><Relationship Id="rId15" Type="http://schemas.openxmlformats.org/officeDocument/2006/relationships/image" Target="../media/image48.wmf"/><Relationship Id="rId10" Type="http://schemas.openxmlformats.org/officeDocument/2006/relationships/oleObject" Target="../embeddings/oleObject14.bin"/><Relationship Id="rId4" Type="http://schemas.openxmlformats.org/officeDocument/2006/relationships/image" Target="../media/image42.wmf"/><Relationship Id="rId9" Type="http://schemas.openxmlformats.org/officeDocument/2006/relationships/image" Target="../media/image45.png"/><Relationship Id="rId14" Type="http://schemas.openxmlformats.org/officeDocument/2006/relationships/oleObject" Target="../embeddings/oleObject16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49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wmf"/><Relationship Id="rId11" Type="http://schemas.openxmlformats.org/officeDocument/2006/relationships/image" Target="../media/image56.png"/><Relationship Id="rId5" Type="http://schemas.openxmlformats.org/officeDocument/2006/relationships/oleObject" Target="../embeddings/oleObject20.bin"/><Relationship Id="rId10" Type="http://schemas.openxmlformats.org/officeDocument/2006/relationships/image" Target="../media/image55.wmf"/><Relationship Id="rId4" Type="http://schemas.openxmlformats.org/officeDocument/2006/relationships/image" Target="../media/image52.wmf"/><Relationship Id="rId9" Type="http://schemas.openxmlformats.org/officeDocument/2006/relationships/oleObject" Target="../embeddings/oleObject22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gif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0.png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7.wdp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0.wdp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4">
            <a:extLst>
              <a:ext uri="{FF2B5EF4-FFF2-40B4-BE49-F238E27FC236}">
                <a16:creationId xmlns:a16="http://schemas.microsoft.com/office/drawing/2014/main" id="{3A9A463B-1AAA-9490-C2FF-CEFFE603C3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51168" y="68826"/>
            <a:ext cx="9144000" cy="998373"/>
          </a:xfrm>
        </p:spPr>
        <p:txBody>
          <a:bodyPr>
            <a:noAutofit/>
          </a:bodyPr>
          <a:lstStyle/>
          <a:p>
            <a:pPr algn="ctr" eaLnBrk="1" hangingPunct="1"/>
            <a:r>
              <a:rPr lang="ru-RU" sz="5400" b="1" kern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Электромагнитные волны</a:t>
            </a:r>
            <a:endParaRPr lang="ru-RU" altLang="ru-RU" sz="5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C179C3-19ED-CC94-5FB8-5D648D0F9033}"/>
              </a:ext>
            </a:extLst>
          </p:cNvPr>
          <p:cNvSpPr txBox="1"/>
          <p:nvPr/>
        </p:nvSpPr>
        <p:spPr>
          <a:xfrm>
            <a:off x="931297" y="6008397"/>
            <a:ext cx="40607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/>
              <a:t>Профессор каф. физики, д.т.н. </a:t>
            </a:r>
          </a:p>
          <a:p>
            <a:r>
              <a:rPr lang="ru-RU" sz="2000" b="1" dirty="0"/>
              <a:t>Пщелко Николай Сергеевич</a:t>
            </a:r>
            <a:endParaRPr lang="ru-RU" sz="2000" dirty="0"/>
          </a:p>
        </p:txBody>
      </p:sp>
      <p:pic>
        <p:nvPicPr>
          <p:cNvPr id="3" name="Picture 2" descr="EM-wave">
            <a:extLst>
              <a:ext uri="{FF2B5EF4-FFF2-40B4-BE49-F238E27FC236}">
                <a16:creationId xmlns:a16="http://schemas.microsoft.com/office/drawing/2014/main" id="{960309D4-9EBC-F4A9-F838-9EBE478AD6C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289" y="1675083"/>
            <a:ext cx="6059297" cy="3830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740" name="Rectangle 5">
            <a:extLst>
              <a:ext uri="{FF2B5EF4-FFF2-40B4-BE49-F238E27FC236}">
                <a16:creationId xmlns:a16="http://schemas.microsoft.com/office/drawing/2014/main" id="{C5FF5B49-C1D8-410F-9577-49D34606E3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/>
            <a:endParaRPr lang="ru-RU" altLang="ru-RU" sz="3200" b="1"/>
          </a:p>
        </p:txBody>
      </p:sp>
      <p:sp>
        <p:nvSpPr>
          <p:cNvPr id="628742" name="Rectangle 7">
            <a:extLst>
              <a:ext uri="{FF2B5EF4-FFF2-40B4-BE49-F238E27FC236}">
                <a16:creationId xmlns:a16="http://schemas.microsoft.com/office/drawing/2014/main" id="{776C4AD8-B0C9-4E16-AA44-0D99DB026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/>
            <a:endParaRPr lang="ru-RU" altLang="ru-RU" sz="3200" b="1"/>
          </a:p>
        </p:txBody>
      </p:sp>
      <p:sp>
        <p:nvSpPr>
          <p:cNvPr id="628745" name="Rectangle 10">
            <a:extLst>
              <a:ext uri="{FF2B5EF4-FFF2-40B4-BE49-F238E27FC236}">
                <a16:creationId xmlns:a16="http://schemas.microsoft.com/office/drawing/2014/main" id="{02F83ADC-17D0-4489-9294-079A56BB6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9080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/>
            <a:endParaRPr lang="ru-RU" altLang="ru-RU" sz="3200" b="1"/>
          </a:p>
        </p:txBody>
      </p:sp>
      <p:sp>
        <p:nvSpPr>
          <p:cNvPr id="628747" name="Rectangle 12">
            <a:extLst>
              <a:ext uri="{FF2B5EF4-FFF2-40B4-BE49-F238E27FC236}">
                <a16:creationId xmlns:a16="http://schemas.microsoft.com/office/drawing/2014/main" id="{C4AF69A0-9833-4CCD-9F94-149DD7726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88896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/>
            <a:endParaRPr lang="ru-RU" altLang="ru-RU" sz="3200" b="1"/>
          </a:p>
        </p:txBody>
      </p:sp>
      <p:pic>
        <p:nvPicPr>
          <p:cNvPr id="628756" name="Picture 20">
            <a:extLst>
              <a:ext uri="{FF2B5EF4-FFF2-40B4-BE49-F238E27FC236}">
                <a16:creationId xmlns:a16="http://schemas.microsoft.com/office/drawing/2014/main" id="{DD13DE1D-51B6-4512-875D-5459D08CD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30000" contras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906" y="0"/>
            <a:ext cx="10118010" cy="6636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793" name="Rectangle 14">
            <a:extLst>
              <a:ext uri="{FF2B5EF4-FFF2-40B4-BE49-F238E27FC236}">
                <a16:creationId xmlns:a16="http://schemas.microsoft.com/office/drawing/2014/main" id="{3EF02683-271C-454B-8791-C84F48313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9080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/>
            <a:endParaRPr lang="ru-RU" altLang="ru-RU" sz="3200" b="1"/>
          </a:p>
        </p:txBody>
      </p:sp>
      <p:pic>
        <p:nvPicPr>
          <p:cNvPr id="630806" name="Picture 22">
            <a:extLst>
              <a:ext uri="{FF2B5EF4-FFF2-40B4-BE49-F238E27FC236}">
                <a16:creationId xmlns:a16="http://schemas.microsoft.com/office/drawing/2014/main" id="{C4C8108E-0FE6-4E80-A374-62748C6A3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677" y="88900"/>
            <a:ext cx="10068232" cy="660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839" name="Picture 7">
            <a:extLst>
              <a:ext uri="{FF2B5EF4-FFF2-40B4-BE49-F238E27FC236}">
                <a16:creationId xmlns:a16="http://schemas.microsoft.com/office/drawing/2014/main" id="{9BBC6110-55ED-4D02-96C8-DEACEE8C4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313" y="188913"/>
            <a:ext cx="8805862" cy="5992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934" name="Rectangle 6">
            <a:extLst>
              <a:ext uri="{FF2B5EF4-FFF2-40B4-BE49-F238E27FC236}">
                <a16:creationId xmlns:a16="http://schemas.microsoft.com/office/drawing/2014/main" id="{EC0F9CCD-9C87-428B-98C2-191E3FD7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636940" name="Rectangle 12">
            <a:extLst>
              <a:ext uri="{FF2B5EF4-FFF2-40B4-BE49-F238E27FC236}">
                <a16:creationId xmlns:a16="http://schemas.microsoft.com/office/drawing/2014/main" id="{5D5E322E-5C58-42D4-8542-3E3DD906C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F7F07E-3A1C-8CEC-4BD0-F5DEFC487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080" y="2164774"/>
            <a:ext cx="252721" cy="27469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63D209F-1993-C0DB-A872-E8270197F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3071" y="2164774"/>
            <a:ext cx="252721" cy="27469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4B963E1-DAB5-B0BB-BC1A-39AEE4E72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874" y="3565555"/>
            <a:ext cx="333854" cy="36288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CB34BFD-4936-6C1A-BF6C-089A0F262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298" y="3565555"/>
            <a:ext cx="333854" cy="36288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F08DC45-F8D4-2C5F-F81E-7FA4398FD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4001" y="-1"/>
            <a:ext cx="9564679" cy="65089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AutoShape 2">
            <a:hlinkClick r:id="rId3" action="ppaction://hlinksldjump"/>
            <a:extLst>
              <a:ext uri="{FF2B5EF4-FFF2-40B4-BE49-F238E27FC236}">
                <a16:creationId xmlns:a16="http://schemas.microsoft.com/office/drawing/2014/main" id="{A12F8A76-CE78-4AC9-9798-6750C9D4AA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4826" y="0"/>
            <a:ext cx="8709025" cy="908050"/>
          </a:xfrm>
          <a:prstGeom prst="hexagon">
            <a:avLst>
              <a:gd name="adj" fmla="val 16932"/>
              <a:gd name="vf" fmla="val 115470"/>
            </a:avLst>
          </a:prstGeom>
          <a:gradFill rotWithShape="1">
            <a:gsLst>
              <a:gs pos="0">
                <a:srgbClr val="C1DAFF"/>
              </a:gs>
              <a:gs pos="50000">
                <a:srgbClr val="EAEAEA"/>
              </a:gs>
              <a:gs pos="100000">
                <a:srgbClr val="C1DA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ru-RU" altLang="ru-RU" sz="2200" b="1" dirty="0">
                <a:solidFill>
                  <a:srgbClr val="008000"/>
                </a:solidFill>
                <a:latin typeface="Bookman Old Style" panose="02050604050505020204" pitchFamily="18" charset="0"/>
              </a:rPr>
              <a:t> ПРИНЦИП СУПЕРПОЗИЦИИ. ГРУППОВАЯ СКОРОСТЬ </a:t>
            </a:r>
          </a:p>
        </p:txBody>
      </p:sp>
      <p:pic>
        <p:nvPicPr>
          <p:cNvPr id="637958" name="Picture 6">
            <a:extLst>
              <a:ext uri="{FF2B5EF4-FFF2-40B4-BE49-F238E27FC236}">
                <a16:creationId xmlns:a16="http://schemas.microsoft.com/office/drawing/2014/main" id="{C1EBA503-F57C-49A2-BF82-2CE365E99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675" y="1052514"/>
            <a:ext cx="8770938" cy="540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2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09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002" name="Picture 2" descr="EM-wave">
            <a:extLst>
              <a:ext uri="{FF2B5EF4-FFF2-40B4-BE49-F238E27FC236}">
                <a16:creationId xmlns:a16="http://schemas.microsoft.com/office/drawing/2014/main" id="{C66B4A09-5170-4955-85CC-E2A0B4E4AF9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0" y="3200400"/>
            <a:ext cx="5786438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0003" name="Rectangle 5">
            <a:extLst>
              <a:ext uri="{FF2B5EF4-FFF2-40B4-BE49-F238E27FC236}">
                <a16:creationId xmlns:a16="http://schemas.microsoft.com/office/drawing/2014/main" id="{871C9314-BF30-4669-8E94-4B0382764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17552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/>
            <a:endParaRPr lang="ru-RU" altLang="ru-RU" sz="3200" b="1"/>
          </a:p>
        </p:txBody>
      </p:sp>
      <p:sp>
        <p:nvSpPr>
          <p:cNvPr id="640007" name="Rectangle 11">
            <a:extLst>
              <a:ext uri="{FF2B5EF4-FFF2-40B4-BE49-F238E27FC236}">
                <a16:creationId xmlns:a16="http://schemas.microsoft.com/office/drawing/2014/main" id="{CDC09408-CBA7-423F-B8B9-9B4C5BB806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9080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/>
            <a:endParaRPr lang="ru-RU" altLang="ru-RU" sz="3200" b="1"/>
          </a:p>
        </p:txBody>
      </p:sp>
      <p:sp>
        <p:nvSpPr>
          <p:cNvPr id="640010" name="Rectangle 14">
            <a:extLst>
              <a:ext uri="{FF2B5EF4-FFF2-40B4-BE49-F238E27FC236}">
                <a16:creationId xmlns:a16="http://schemas.microsoft.com/office/drawing/2014/main" id="{389053EB-938D-4310-842F-9F4F937A5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4136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/>
            <a:endParaRPr lang="ru-RU" altLang="ru-RU" sz="3200" b="1"/>
          </a:p>
        </p:txBody>
      </p:sp>
      <p:pic>
        <p:nvPicPr>
          <p:cNvPr id="640014" name="Picture 14">
            <a:extLst>
              <a:ext uri="{FF2B5EF4-FFF2-40B4-BE49-F238E27FC236}">
                <a16:creationId xmlns:a16="http://schemas.microsoft.com/office/drawing/2014/main" id="{CF6D0521-848D-4FA9-B150-3220BA50C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188914"/>
            <a:ext cx="8388350" cy="287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050" name="Rectangle 2">
            <a:extLst>
              <a:ext uri="{FF2B5EF4-FFF2-40B4-BE49-F238E27FC236}">
                <a16:creationId xmlns:a16="http://schemas.microsoft.com/office/drawing/2014/main" id="{6A00ACAB-551D-4A7E-AC5E-42728219BC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8925" y="981075"/>
            <a:ext cx="2857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ru-RU" altLang="ru-RU" sz="3200"/>
              <a:t> </a:t>
            </a:r>
          </a:p>
        </p:txBody>
      </p:sp>
      <p:sp>
        <p:nvSpPr>
          <p:cNvPr id="642051" name="Rectangle 4">
            <a:extLst>
              <a:ext uri="{FF2B5EF4-FFF2-40B4-BE49-F238E27FC236}">
                <a16:creationId xmlns:a16="http://schemas.microsoft.com/office/drawing/2014/main" id="{15BF71AF-0CFB-4551-92B0-E51E23A25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17552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/>
            <a:endParaRPr lang="ru-RU" altLang="ru-RU" sz="3200" b="1"/>
          </a:p>
        </p:txBody>
      </p:sp>
      <p:pic>
        <p:nvPicPr>
          <p:cNvPr id="642060" name="Picture 12">
            <a:extLst>
              <a:ext uri="{FF2B5EF4-FFF2-40B4-BE49-F238E27FC236}">
                <a16:creationId xmlns:a16="http://schemas.microsoft.com/office/drawing/2014/main" id="{C51F70F2-573D-4287-BA99-104B6AE09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288" y="0"/>
            <a:ext cx="9002712" cy="659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098" name="Rectangle 3">
            <a:extLst>
              <a:ext uri="{FF2B5EF4-FFF2-40B4-BE49-F238E27FC236}">
                <a16:creationId xmlns:a16="http://schemas.microsoft.com/office/drawing/2014/main" id="{FD86C053-8FAA-45B8-8B3E-06BC27E0B6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/>
            <a:r>
              <a:rPr lang="ru-RU" altLang="ru-RU" sz="3200" i="1"/>
              <a:t>	</a:t>
            </a:r>
            <a:r>
              <a:rPr lang="ru-RU" altLang="ru-RU" sz="3200" b="1" i="1">
                <a:solidFill>
                  <a:srgbClr val="C00000"/>
                </a:solidFill>
              </a:rPr>
              <a:t>Суперпозиция волн</a:t>
            </a:r>
            <a:r>
              <a:rPr lang="ru-RU" altLang="ru-RU" sz="3200" b="1" i="1">
                <a:solidFill>
                  <a:srgbClr val="008000"/>
                </a:solidFill>
              </a:rPr>
              <a:t>, мало отличающихся друг от друга </a:t>
            </a:r>
            <a:r>
              <a:rPr lang="ru-RU" altLang="ru-RU" sz="3200" b="1" i="1">
                <a:solidFill>
                  <a:srgbClr val="0000FF"/>
                </a:solidFill>
              </a:rPr>
              <a:t>по частоте</a:t>
            </a:r>
            <a:r>
              <a:rPr lang="ru-RU" altLang="ru-RU" sz="3200" b="1" i="1">
                <a:solidFill>
                  <a:srgbClr val="008000"/>
                </a:solidFill>
              </a:rPr>
              <a:t>, называется </a:t>
            </a:r>
            <a:r>
              <a:rPr lang="ru-RU" altLang="ru-RU" sz="3200" b="1" i="1">
                <a:solidFill>
                  <a:srgbClr val="FF0000"/>
                </a:solidFill>
              </a:rPr>
              <a:t>волновым пакетом или группой волн:</a:t>
            </a:r>
            <a:r>
              <a:rPr lang="ru-RU" altLang="ru-RU" sz="320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644099" name="Picture 4" descr="image 5">
            <a:extLst>
              <a:ext uri="{FF2B5EF4-FFF2-40B4-BE49-F238E27FC236}">
                <a16:creationId xmlns:a16="http://schemas.microsoft.com/office/drawing/2014/main" id="{CA2D777F-4E55-477A-B681-76F140D7C5B2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9" r="23854" b="61243"/>
          <a:stretch>
            <a:fillRect/>
          </a:stretch>
        </p:blipFill>
        <p:spPr>
          <a:xfrm>
            <a:off x="7049729" y="1183679"/>
            <a:ext cx="4670321" cy="3571533"/>
          </a:xfr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51DA69E-A95E-2EAE-B429-4CD6ECAE5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333" y="4985409"/>
            <a:ext cx="7075776" cy="176152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88A178-9B42-FD39-6A51-205F2C4FD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90220" y="258802"/>
            <a:ext cx="7112957" cy="6065007"/>
          </a:xfrm>
          <a:prstGeom prst="rect">
            <a:avLst/>
          </a:prstGeom>
        </p:spPr>
      </p:pic>
      <p:pic>
        <p:nvPicPr>
          <p:cNvPr id="7" name="Picture 4" descr="image 5">
            <a:extLst>
              <a:ext uri="{FF2B5EF4-FFF2-40B4-BE49-F238E27FC236}">
                <a16:creationId xmlns:a16="http://schemas.microsoft.com/office/drawing/2014/main" id="{5EBAFA85-9314-72D1-C5F8-5D038E40B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9" r="23854" b="61243"/>
          <a:stretch>
            <a:fillRect/>
          </a:stretch>
        </p:blipFill>
        <p:spPr>
          <a:xfrm>
            <a:off x="495356" y="3429000"/>
            <a:ext cx="3850502" cy="294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31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76" name="Rectangle 52">
            <a:extLst>
              <a:ext uri="{FF2B5EF4-FFF2-40B4-BE49-F238E27FC236}">
                <a16:creationId xmlns:a16="http://schemas.microsoft.com/office/drawing/2014/main" id="{99C42D71-802F-4321-B961-7B7489EDD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9871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0679" name="Rectangle 55">
            <a:extLst>
              <a:ext uri="{FF2B5EF4-FFF2-40B4-BE49-F238E27FC236}">
                <a16:creationId xmlns:a16="http://schemas.microsoft.com/office/drawing/2014/main" id="{7785F405-4F98-4C7C-B11A-A87AED2D1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3478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0680" name="Rectangle 56">
            <a:extLst>
              <a:ext uri="{FF2B5EF4-FFF2-40B4-BE49-F238E27FC236}">
                <a16:creationId xmlns:a16="http://schemas.microsoft.com/office/drawing/2014/main" id="{D2E062D0-E7D3-439E-A540-8D39F2BD7F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45388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0682" name="Rectangle 58">
            <a:extLst>
              <a:ext uri="{FF2B5EF4-FFF2-40B4-BE49-F238E27FC236}">
                <a16:creationId xmlns:a16="http://schemas.microsoft.com/office/drawing/2014/main" id="{68019DC2-3573-4516-84C9-446DCFBD38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3478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0683" name="Rectangle 59">
            <a:extLst>
              <a:ext uri="{FF2B5EF4-FFF2-40B4-BE49-F238E27FC236}">
                <a16:creationId xmlns:a16="http://schemas.microsoft.com/office/drawing/2014/main" id="{81F89145-2D3F-47FB-9AB2-407B7ADAA2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45388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0685" name="Rectangle 61">
            <a:extLst>
              <a:ext uri="{FF2B5EF4-FFF2-40B4-BE49-F238E27FC236}">
                <a16:creationId xmlns:a16="http://schemas.microsoft.com/office/drawing/2014/main" id="{CA439101-40E5-4ABC-9A2C-131F17448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065" y="188914"/>
            <a:ext cx="992074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ru-RU" altLang="ru-RU" sz="2400" dirty="0"/>
              <a:t>Эта волна отличается от гармонической тем, что ее амплитуда есть медленно изменяющаяся функция координаты </a:t>
            </a:r>
            <a:r>
              <a:rPr lang="ru-RU" altLang="ru-RU" sz="2400" i="1" dirty="0"/>
              <a:t>х </a:t>
            </a:r>
            <a:r>
              <a:rPr lang="ru-RU" altLang="ru-RU" sz="2400" dirty="0"/>
              <a:t>и времени </a:t>
            </a:r>
            <a:r>
              <a:rPr lang="ru-RU" altLang="ru-RU" sz="2400" i="1" dirty="0"/>
              <a:t>t.</a:t>
            </a:r>
          </a:p>
        </p:txBody>
      </p:sp>
      <p:pic>
        <p:nvPicPr>
          <p:cNvPr id="410686" name="Picture 62">
            <a:extLst>
              <a:ext uri="{FF2B5EF4-FFF2-40B4-BE49-F238E27FC236}">
                <a16:creationId xmlns:a16="http://schemas.microsoft.com/office/drawing/2014/main" id="{CE1CE12D-8F4F-46D5-926C-03801D28D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24000" contras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4" y="1268413"/>
            <a:ext cx="4249737" cy="1281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687" name="Rectangle 63">
            <a:extLst>
              <a:ext uri="{FF2B5EF4-FFF2-40B4-BE49-F238E27FC236}">
                <a16:creationId xmlns:a16="http://schemas.microsoft.com/office/drawing/2014/main" id="{1F5F0B6F-76B7-457B-8887-33C1A6A58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065" y="2349501"/>
            <a:ext cx="10343534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ru-RU" altLang="ru-RU" sz="2400" dirty="0"/>
              <a:t>За скорость распространения этой негармонической волны (волнового пакета) принимают скорость перемещения максимума амплитуды волны, рассматривая тем самым максимум в качестве центра волнового пакета. При</a:t>
            </a:r>
            <a:r>
              <a:rPr lang="en-US" altLang="ru-RU" sz="2400" dirty="0"/>
              <a:t> </a:t>
            </a:r>
            <a:r>
              <a:rPr lang="ru-RU" altLang="ru-RU" sz="2400" dirty="0"/>
              <a:t>условии, что  </a:t>
            </a:r>
            <a:r>
              <a:rPr lang="ru-RU" altLang="ru-RU" sz="2400" i="1" dirty="0"/>
              <a:t>А</a:t>
            </a:r>
            <a:r>
              <a:rPr lang="ru-RU" altLang="ru-RU" sz="2400" dirty="0"/>
              <a:t>=</a:t>
            </a:r>
            <a:r>
              <a:rPr lang="en-US" altLang="ru-RU" sz="2400" dirty="0"/>
              <a:t>const</a:t>
            </a:r>
            <a:r>
              <a:rPr lang="ru-RU" altLang="ru-RU" sz="2400" dirty="0"/>
              <a:t> получим</a:t>
            </a:r>
            <a:r>
              <a:rPr lang="en-US" altLang="ru-RU" sz="2400" dirty="0"/>
              <a:t> </a:t>
            </a:r>
            <a:endParaRPr lang="ru-RU" altLang="ru-RU" sz="2400" dirty="0"/>
          </a:p>
        </p:txBody>
      </p:sp>
      <p:pic>
        <p:nvPicPr>
          <p:cNvPr id="410688" name="Picture 64">
            <a:extLst>
              <a:ext uri="{FF2B5EF4-FFF2-40B4-BE49-F238E27FC236}">
                <a16:creationId xmlns:a16="http://schemas.microsoft.com/office/drawing/2014/main" id="{153E24A0-2D26-474F-890F-5984260DA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30000" contras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341" y="4165224"/>
            <a:ext cx="2016125" cy="83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689" name="Rectangle 65">
            <a:extLst>
              <a:ext uri="{FF2B5EF4-FFF2-40B4-BE49-F238E27FC236}">
                <a16:creationId xmlns:a16="http://schemas.microsoft.com/office/drawing/2014/main" id="{6A4314A8-FE29-4AC1-8DA0-212656A3B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39" y="5157788"/>
            <a:ext cx="1034353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ru-RU" altLang="ru-RU" sz="2400" dirty="0"/>
              <a:t>Скорость </a:t>
            </a:r>
            <a:r>
              <a:rPr lang="ru-RU" altLang="ru-RU" sz="2400" i="1" dirty="0"/>
              <a:t>и </a:t>
            </a:r>
            <a:r>
              <a:rPr lang="ru-RU" altLang="ru-RU" sz="2400" dirty="0"/>
              <a:t>есть </a:t>
            </a:r>
            <a:r>
              <a:rPr lang="ru-RU" altLang="ru-RU" sz="2400" i="1" dirty="0"/>
              <a:t>групповая скорость. </a:t>
            </a:r>
            <a:r>
              <a:rPr lang="ru-RU" altLang="ru-RU" sz="2400" dirty="0"/>
              <a:t>Ее можно определить как скорость движения группы волн, образующих в каждый момент времени локализованный в пространстве волновой</a:t>
            </a:r>
            <a:r>
              <a:rPr lang="en-US" altLang="ru-RU" sz="2400" dirty="0"/>
              <a:t> </a:t>
            </a:r>
            <a:r>
              <a:rPr lang="ru-RU" altLang="ru-RU" sz="2400" dirty="0"/>
              <a:t>пакет.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36DE502-EF24-8D2E-30EF-6079D73771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0978" y="3424592"/>
            <a:ext cx="2906764" cy="58309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1wave">
            <a:extLst>
              <a:ext uri="{FF2B5EF4-FFF2-40B4-BE49-F238E27FC236}">
                <a16:creationId xmlns:a16="http://schemas.microsoft.com/office/drawing/2014/main" id="{8BF193E1-1AD4-4911-BA83-FD77B2637637}"/>
              </a:ext>
            </a:extLst>
          </p:cNvPr>
          <p:cNvPicPr>
            <a:picLocks noGrp="1" noChangeAspect="1" noChangeArrowheads="1" noCrop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0" y="1893888"/>
            <a:ext cx="4143375" cy="3106737"/>
          </a:xfrm>
        </p:spPr>
      </p:pic>
      <p:sp>
        <p:nvSpPr>
          <p:cNvPr id="63492" name="AutoShape 4">
            <a:hlinkClick r:id="rId4" action="ppaction://hlinksldjump"/>
            <a:extLst>
              <a:ext uri="{FF2B5EF4-FFF2-40B4-BE49-F238E27FC236}">
                <a16:creationId xmlns:a16="http://schemas.microsoft.com/office/drawing/2014/main" id="{7E372945-84C6-4764-AF02-7EC53331B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4826" y="85727"/>
            <a:ext cx="8709025" cy="647700"/>
          </a:xfrm>
          <a:prstGeom prst="hexagon">
            <a:avLst>
              <a:gd name="adj" fmla="val 16932"/>
              <a:gd name="vf" fmla="val 115470"/>
            </a:avLst>
          </a:prstGeom>
          <a:gradFill rotWithShape="1">
            <a:gsLst>
              <a:gs pos="0">
                <a:srgbClr val="C1DAFF"/>
              </a:gs>
              <a:gs pos="50000">
                <a:srgbClr val="EAEAEA"/>
              </a:gs>
              <a:gs pos="100000">
                <a:srgbClr val="C1DA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ru-RU" altLang="ru-RU" sz="2200" b="1" dirty="0">
                <a:solidFill>
                  <a:srgbClr val="008000"/>
                </a:solidFill>
                <a:latin typeface="Bookman Old Style" panose="02050604050505020204" pitchFamily="18" charset="0"/>
              </a:rPr>
              <a:t>РАСПРОСТРАНЕНИЕ ВОЛН В УПРУГОЙ СРЕДЕ</a:t>
            </a:r>
          </a:p>
        </p:txBody>
      </p:sp>
      <p:sp>
        <p:nvSpPr>
          <p:cNvPr id="614404" name="Rectangle 18">
            <a:extLst>
              <a:ext uri="{FF2B5EF4-FFF2-40B4-BE49-F238E27FC236}">
                <a16:creationId xmlns:a16="http://schemas.microsoft.com/office/drawing/2014/main" id="{F8A90FF6-DC0E-430F-AC57-D9C9F5318A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735" y="928689"/>
            <a:ext cx="977326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/>
            <a:r>
              <a:rPr lang="ru-RU" altLang="ru-RU" dirty="0">
                <a:solidFill>
                  <a:srgbClr val="0000FF"/>
                </a:solidFill>
              </a:rPr>
              <a:t>Колеблющееся тело</a:t>
            </a:r>
            <a:r>
              <a:rPr lang="ru-RU" altLang="ru-RU" dirty="0"/>
              <a:t>, помещенное в упругую среду, является </a:t>
            </a:r>
            <a:r>
              <a:rPr lang="ru-RU" altLang="ru-RU" dirty="0">
                <a:solidFill>
                  <a:srgbClr val="0000FF"/>
                </a:solidFill>
              </a:rPr>
              <a:t>источником колебаний</a:t>
            </a:r>
            <a:r>
              <a:rPr lang="ru-RU" altLang="ru-RU" dirty="0"/>
              <a:t>, распространяющихся от него во все стороны. </a:t>
            </a:r>
            <a:r>
              <a:rPr lang="ru-RU" altLang="ru-RU" sz="2200" dirty="0"/>
              <a:t>	</a:t>
            </a:r>
            <a:endParaRPr lang="ru-RU" altLang="ru-RU" sz="2200" b="1" dirty="0">
              <a:solidFill>
                <a:srgbClr val="0000FF"/>
              </a:solidFill>
            </a:endParaRPr>
          </a:p>
        </p:txBody>
      </p:sp>
      <p:pic>
        <p:nvPicPr>
          <p:cNvPr id="7" name="Picture 12" descr="Loudspkr">
            <a:extLst>
              <a:ext uri="{FF2B5EF4-FFF2-40B4-BE49-F238E27FC236}">
                <a16:creationId xmlns:a16="http://schemas.microsoft.com/office/drawing/2014/main" id="{5EDBDF99-682D-4211-8C91-7F0DEC7AA731}"/>
              </a:ext>
            </a:extLst>
          </p:cNvPr>
          <p:cNvPicPr>
            <a:picLocks noGrp="1" noChangeAspect="1" noChangeArrowheads="1" noCrop="1"/>
          </p:cNvPicPr>
          <p:nvPr>
            <p:ph sz="half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25265" y="1893094"/>
            <a:ext cx="4094163" cy="3071812"/>
          </a:xfrm>
        </p:spPr>
      </p:pic>
      <p:sp>
        <p:nvSpPr>
          <p:cNvPr id="614406" name="Прямоугольник 7">
            <a:extLst>
              <a:ext uri="{FF2B5EF4-FFF2-40B4-BE49-F238E27FC236}">
                <a16:creationId xmlns:a16="http://schemas.microsoft.com/office/drawing/2014/main" id="{E6ABB72A-1D10-4C73-9FBA-CC6A7C11C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5229225"/>
            <a:ext cx="4143375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 eaLnBrk="0" hangingPunct="0"/>
            <a:r>
              <a:rPr lang="ru-RU" altLang="ru-RU" sz="1800" b="1"/>
              <a:t>Круговая волна на поверхности жидкости, возбуждаемая точечным источником.</a:t>
            </a:r>
          </a:p>
        </p:txBody>
      </p:sp>
      <p:sp>
        <p:nvSpPr>
          <p:cNvPr id="614407" name="Прямоугольник 8">
            <a:extLst>
              <a:ext uri="{FF2B5EF4-FFF2-40B4-BE49-F238E27FC236}">
                <a16:creationId xmlns:a16="http://schemas.microsoft.com/office/drawing/2014/main" id="{1F2ADB2A-FDD1-4B7B-B9A0-70D854469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1688" y="5373689"/>
            <a:ext cx="4572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 eaLnBrk="0" hangingPunct="0"/>
            <a:r>
              <a:rPr lang="ru-RU" altLang="ru-RU" sz="2000" b="1"/>
              <a:t>Генерация акустической волны громкоговорителем.</a:t>
            </a:r>
          </a:p>
        </p:txBody>
      </p:sp>
      <p:sp>
        <p:nvSpPr>
          <p:cNvPr id="614408" name="Прямоугольник 10">
            <a:extLst>
              <a:ext uri="{FF2B5EF4-FFF2-40B4-BE49-F238E27FC236}">
                <a16:creationId xmlns:a16="http://schemas.microsoft.com/office/drawing/2014/main" id="{72D1C320-9E77-4E65-A848-EA75245A7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4826" y="6165851"/>
            <a:ext cx="8709025" cy="396875"/>
          </a:xfrm>
          <a:prstGeom prst="rect">
            <a:avLst/>
          </a:prstGeom>
          <a:solidFill>
            <a:srgbClr val="FEF5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0" hangingPunct="0"/>
            <a:r>
              <a:rPr lang="ru-RU" altLang="ru-RU" sz="2000" b="1" i="1">
                <a:solidFill>
                  <a:srgbClr val="CC3300"/>
                </a:solidFill>
              </a:rPr>
              <a:t>Процесс распространения колебаний в пространстве называется</a:t>
            </a:r>
            <a:r>
              <a:rPr lang="ru-RU" altLang="ru-RU" sz="2000" b="1">
                <a:solidFill>
                  <a:srgbClr val="CC3300"/>
                </a:solidFill>
              </a:rPr>
              <a:t> </a:t>
            </a:r>
            <a:r>
              <a:rPr lang="ru-RU" altLang="ru-RU" sz="2000" b="1" i="1">
                <a:solidFill>
                  <a:srgbClr val="0000FF"/>
                </a:solidFill>
              </a:rPr>
              <a:t>волной </a:t>
            </a:r>
            <a:endParaRPr lang="ru-RU" altLang="ru-RU" sz="2000" b="1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3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50" name="Rectangle 42">
            <a:extLst>
              <a:ext uri="{FF2B5EF4-FFF2-40B4-BE49-F238E27FC236}">
                <a16:creationId xmlns:a16="http://schemas.microsoft.com/office/drawing/2014/main" id="{0587405D-D5A6-4008-9633-A42BB8392E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3478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52653" name="Rectangle 45">
            <a:extLst>
              <a:ext uri="{FF2B5EF4-FFF2-40B4-BE49-F238E27FC236}">
                <a16:creationId xmlns:a16="http://schemas.microsoft.com/office/drawing/2014/main" id="{5CA9EA53-52EE-4791-9A43-747B38093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52658" name="Rectangle 50">
            <a:extLst>
              <a:ext uri="{FF2B5EF4-FFF2-40B4-BE49-F238E27FC236}">
                <a16:creationId xmlns:a16="http://schemas.microsoft.com/office/drawing/2014/main" id="{16F017D9-FD7B-4B43-9622-C3DD62CF84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52663" name="Rectangle 55">
            <a:extLst>
              <a:ext uri="{FF2B5EF4-FFF2-40B4-BE49-F238E27FC236}">
                <a16:creationId xmlns:a16="http://schemas.microsoft.com/office/drawing/2014/main" id="{A7255108-154D-4E0D-BA02-4AEFAFBEE0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300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52669" name="Rectangle 61">
            <a:extLst>
              <a:ext uri="{FF2B5EF4-FFF2-40B4-BE49-F238E27FC236}">
                <a16:creationId xmlns:a16="http://schemas.microsoft.com/office/drawing/2014/main" id="{31223867-9121-454A-9099-C2BE1F8032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9395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52671" name="Rectangle 63">
            <a:extLst>
              <a:ext uri="{FF2B5EF4-FFF2-40B4-BE49-F238E27FC236}">
                <a16:creationId xmlns:a16="http://schemas.microsoft.com/office/drawing/2014/main" id="{296A3CC6-4EA1-4C44-9B2E-9DD4C0EDD2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2053" y="129601"/>
            <a:ext cx="1051068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ru-RU" altLang="ru-RU" sz="3200" dirty="0">
                <a:solidFill>
                  <a:srgbClr val="002060"/>
                </a:solidFill>
              </a:rPr>
              <a:t>Связь между групповой</a:t>
            </a:r>
            <a:r>
              <a:rPr lang="en-US" altLang="ru-RU" sz="3200" dirty="0">
                <a:solidFill>
                  <a:srgbClr val="002060"/>
                </a:solidFill>
              </a:rPr>
              <a:t> </a:t>
            </a:r>
            <a:r>
              <a:rPr lang="ru-RU" altLang="ru-RU" sz="3200" dirty="0">
                <a:solidFill>
                  <a:srgbClr val="002060"/>
                </a:solidFill>
              </a:rPr>
              <a:t>и фазовой скоростями</a:t>
            </a:r>
          </a:p>
        </p:txBody>
      </p:sp>
      <p:graphicFrame>
        <p:nvGraphicFramePr>
          <p:cNvPr id="452672" name="Object 64">
            <a:extLst>
              <a:ext uri="{FF2B5EF4-FFF2-40B4-BE49-F238E27FC236}">
                <a16:creationId xmlns:a16="http://schemas.microsoft.com/office/drawing/2014/main" id="{9C9FB849-9A6A-4BCF-A85E-972384BF3A09}"/>
              </a:ext>
            </a:extLst>
          </p:cNvPr>
          <p:cNvGraphicFramePr>
            <a:graphicFrameLocks noGrp="1" noChangeAspect="1"/>
          </p:cNvGraphicFramePr>
          <p:nvPr>
            <p:ph/>
            <p:extLst>
              <p:ext uri="{D42A27DB-BD31-4B8C-83A1-F6EECF244321}">
                <p14:modId xmlns:p14="http://schemas.microsoft.com/office/powerpoint/2010/main" val="3776416563"/>
              </p:ext>
            </p:extLst>
          </p:nvPr>
        </p:nvGraphicFramePr>
        <p:xfrm>
          <a:off x="9094533" y="949985"/>
          <a:ext cx="1274763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" imgW="482391" imgH="393529" progId="Equation.3">
                  <p:embed/>
                </p:oleObj>
              </mc:Choice>
              <mc:Fallback>
                <p:oleObj name="Формула" r:id="rId2" imgW="482391" imgH="393529" progId="Equation.3">
                  <p:embed/>
                  <p:pic>
                    <p:nvPicPr>
                      <p:cNvPr id="452672" name="Object 64">
                        <a:extLst>
                          <a:ext uri="{FF2B5EF4-FFF2-40B4-BE49-F238E27FC236}">
                            <a16:creationId xmlns:a16="http://schemas.microsoft.com/office/drawing/2014/main" id="{9C9FB849-9A6A-4BCF-A85E-972384BF3A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94533" y="949985"/>
                        <a:ext cx="1274763" cy="10414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CC33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52674" name="Picture 66">
            <a:extLst>
              <a:ext uri="{FF2B5EF4-FFF2-40B4-BE49-F238E27FC236}">
                <a16:creationId xmlns:a16="http://schemas.microsoft.com/office/drawing/2014/main" id="{2735262A-F10C-4580-B5BC-A4480211C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285897"/>
            <a:ext cx="5113337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2675" name="Picture 67">
            <a:extLst>
              <a:ext uri="{FF2B5EF4-FFF2-40B4-BE49-F238E27FC236}">
                <a16:creationId xmlns:a16="http://schemas.microsoft.com/office/drawing/2014/main" id="{59E5963A-960E-4BF0-BAEA-83418442C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36" y="2439949"/>
            <a:ext cx="6913562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2676" name="Picture 68">
            <a:extLst>
              <a:ext uri="{FF2B5EF4-FFF2-40B4-BE49-F238E27FC236}">
                <a16:creationId xmlns:a16="http://schemas.microsoft.com/office/drawing/2014/main" id="{5020E516-D4F5-49D0-8354-315875E95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3792498"/>
            <a:ext cx="3959225" cy="1077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2677" name="Picture 69">
            <a:extLst>
              <a:ext uri="{FF2B5EF4-FFF2-40B4-BE49-F238E27FC236}">
                <a16:creationId xmlns:a16="http://schemas.microsoft.com/office/drawing/2014/main" id="{EF6BE22D-5F96-4224-94E8-AA2503776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363" y="4642324"/>
            <a:ext cx="3889375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170" name="Rectangle 3">
            <a:extLst>
              <a:ext uri="{FF2B5EF4-FFF2-40B4-BE49-F238E27FC236}">
                <a16:creationId xmlns:a16="http://schemas.microsoft.com/office/drawing/2014/main" id="{CD2470BA-2472-4860-A51A-E755B72965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874677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/>
            <a:endParaRPr lang="ru-RU" altLang="ru-RU" sz="3200" b="1"/>
          </a:p>
        </p:txBody>
      </p:sp>
      <p:sp>
        <p:nvSpPr>
          <p:cNvPr id="647171" name="Rectangle 5">
            <a:extLst>
              <a:ext uri="{FF2B5EF4-FFF2-40B4-BE49-F238E27FC236}">
                <a16:creationId xmlns:a16="http://schemas.microsoft.com/office/drawing/2014/main" id="{15998A9F-0461-4205-843B-D242404A8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874677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/>
            <a:endParaRPr lang="ru-RU" altLang="ru-RU" sz="3200" b="1"/>
          </a:p>
        </p:txBody>
      </p:sp>
      <p:sp>
        <p:nvSpPr>
          <p:cNvPr id="647172" name="Rectangle 6">
            <a:extLst>
              <a:ext uri="{FF2B5EF4-FFF2-40B4-BE49-F238E27FC236}">
                <a16:creationId xmlns:a16="http://schemas.microsoft.com/office/drawing/2014/main" id="{A8BD9E28-ABF7-443D-98EC-1751BD813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8926" y="2074863"/>
            <a:ext cx="91090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/>
            <a:r>
              <a:rPr lang="ru-RU" altLang="ru-RU" sz="3200"/>
              <a:t>	</a:t>
            </a:r>
          </a:p>
        </p:txBody>
      </p:sp>
      <p:sp>
        <p:nvSpPr>
          <p:cNvPr id="647173" name="Rectangle 8">
            <a:extLst>
              <a:ext uri="{FF2B5EF4-FFF2-40B4-BE49-F238E27FC236}">
                <a16:creationId xmlns:a16="http://schemas.microsoft.com/office/drawing/2014/main" id="{399678A3-597A-499E-AD78-F0766A55D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912777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/>
            <a:endParaRPr lang="ru-RU" altLang="ru-RU" sz="3200" b="1"/>
          </a:p>
        </p:txBody>
      </p:sp>
      <p:sp>
        <p:nvSpPr>
          <p:cNvPr id="647174" name="Rectangle 10">
            <a:extLst>
              <a:ext uri="{FF2B5EF4-FFF2-40B4-BE49-F238E27FC236}">
                <a16:creationId xmlns:a16="http://schemas.microsoft.com/office/drawing/2014/main" id="{04C920C4-C93D-4D8D-8932-498B3E4CE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9080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/>
            <a:endParaRPr lang="ru-RU" altLang="ru-RU" sz="3200" b="1"/>
          </a:p>
        </p:txBody>
      </p:sp>
      <p:sp>
        <p:nvSpPr>
          <p:cNvPr id="647175" name="Rectangle 12">
            <a:extLst>
              <a:ext uri="{FF2B5EF4-FFF2-40B4-BE49-F238E27FC236}">
                <a16:creationId xmlns:a16="http://schemas.microsoft.com/office/drawing/2014/main" id="{52BB8015-396A-4064-8FE1-95FD60972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9080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/>
            <a:endParaRPr lang="ru-RU" altLang="ru-RU" sz="3200" b="1"/>
          </a:p>
        </p:txBody>
      </p:sp>
      <p:graphicFrame>
        <p:nvGraphicFramePr>
          <p:cNvPr id="647176" name="Object 8">
            <a:extLst>
              <a:ext uri="{FF2B5EF4-FFF2-40B4-BE49-F238E27FC236}">
                <a16:creationId xmlns:a16="http://schemas.microsoft.com/office/drawing/2014/main" id="{C4672825-5A67-47EC-A5B1-06FA66A1B7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71625" y="2571750"/>
          <a:ext cx="1050925" cy="954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418918" imgH="393529" progId="Equation.3">
                  <p:embed/>
                </p:oleObj>
              </mc:Choice>
              <mc:Fallback>
                <p:oleObj name="Формула" r:id="rId3" imgW="418918" imgH="393529" progId="Equation.3">
                  <p:embed/>
                  <p:pic>
                    <p:nvPicPr>
                      <p:cNvPr id="647176" name="Object 8">
                        <a:extLst>
                          <a:ext uri="{FF2B5EF4-FFF2-40B4-BE49-F238E27FC236}">
                            <a16:creationId xmlns:a16="http://schemas.microsoft.com/office/drawing/2014/main" id="{C4672825-5A67-47EC-A5B1-06FA66A1B74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25" y="2571750"/>
                        <a:ext cx="1050925" cy="95408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CC3300">
                            <a:alpha val="0"/>
                          </a:srgbClr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7177" name="Rectangle 13">
            <a:extLst>
              <a:ext uri="{FF2B5EF4-FFF2-40B4-BE49-F238E27FC236}">
                <a16:creationId xmlns:a16="http://schemas.microsoft.com/office/drawing/2014/main" id="{41753DA6-D319-439C-85F1-6E173AFB7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8439" y="2714617"/>
            <a:ext cx="184537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ru-RU" altLang="ru-RU" sz="2800" b="1" i="1" dirty="0">
                <a:solidFill>
                  <a:srgbClr val="FF0000"/>
                </a:solidFill>
              </a:rPr>
              <a:t>– фазовая </a:t>
            </a:r>
            <a:endParaRPr lang="en-US" altLang="ru-RU" sz="2800" b="1" i="1" dirty="0">
              <a:solidFill>
                <a:srgbClr val="FF0000"/>
              </a:solidFill>
            </a:endParaRPr>
          </a:p>
          <a:p>
            <a:r>
              <a:rPr lang="en-US" altLang="ru-RU" sz="2800" b="1" i="1" dirty="0">
                <a:solidFill>
                  <a:srgbClr val="FF0000"/>
                </a:solidFill>
              </a:rPr>
              <a:t>  </a:t>
            </a:r>
            <a:r>
              <a:rPr lang="ru-RU" altLang="ru-RU" sz="2800" b="1" i="1" dirty="0">
                <a:solidFill>
                  <a:srgbClr val="FF0000"/>
                </a:solidFill>
              </a:rPr>
              <a:t>скорость</a:t>
            </a:r>
          </a:p>
        </p:txBody>
      </p:sp>
      <p:sp>
        <p:nvSpPr>
          <p:cNvPr id="647178" name="Rectangle 15">
            <a:extLst>
              <a:ext uri="{FF2B5EF4-FFF2-40B4-BE49-F238E27FC236}">
                <a16:creationId xmlns:a16="http://schemas.microsoft.com/office/drawing/2014/main" id="{FCBB1F11-B120-40BA-8148-96E7B50AB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912777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/>
            <a:endParaRPr lang="ru-RU" altLang="ru-RU" sz="3200" b="1"/>
          </a:p>
        </p:txBody>
      </p:sp>
      <p:sp>
        <p:nvSpPr>
          <p:cNvPr id="647179" name="Rectangle 19">
            <a:extLst>
              <a:ext uri="{FF2B5EF4-FFF2-40B4-BE49-F238E27FC236}">
                <a16:creationId xmlns:a16="http://schemas.microsoft.com/office/drawing/2014/main" id="{62C4F30E-CFF7-425A-BE88-B39E7C9F8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912777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/>
            <a:endParaRPr lang="ru-RU" altLang="ru-RU" sz="3200" b="1"/>
          </a:p>
        </p:txBody>
      </p:sp>
      <p:graphicFrame>
        <p:nvGraphicFramePr>
          <p:cNvPr id="647180" name="Object 12">
            <a:extLst>
              <a:ext uri="{FF2B5EF4-FFF2-40B4-BE49-F238E27FC236}">
                <a16:creationId xmlns:a16="http://schemas.microsoft.com/office/drawing/2014/main" id="{CF8C5E5A-ACD6-4036-B779-D2B4B39026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73214" y="5705475"/>
          <a:ext cx="923925" cy="769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5" imgW="469696" imgH="393529" progId="Equation.3">
                  <p:embed/>
                </p:oleObj>
              </mc:Choice>
              <mc:Fallback>
                <p:oleObj name="Формула" r:id="rId5" imgW="469696" imgH="393529" progId="Equation.3">
                  <p:embed/>
                  <p:pic>
                    <p:nvPicPr>
                      <p:cNvPr id="647180" name="Object 12">
                        <a:extLst>
                          <a:ext uri="{FF2B5EF4-FFF2-40B4-BE49-F238E27FC236}">
                            <a16:creationId xmlns:a16="http://schemas.microsoft.com/office/drawing/2014/main" id="{CF8C5E5A-ACD6-4036-B779-D2B4B39026B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3214" y="5705475"/>
                        <a:ext cx="923925" cy="769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7181" name="Object 13">
            <a:extLst>
              <a:ext uri="{FF2B5EF4-FFF2-40B4-BE49-F238E27FC236}">
                <a16:creationId xmlns:a16="http://schemas.microsoft.com/office/drawing/2014/main" id="{9E7DF5B7-6533-4934-8F1E-8605CE98B7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4463" y="5942014"/>
          <a:ext cx="102235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7" imgW="355446" imgH="139639" progId="Equation.3">
                  <p:embed/>
                </p:oleObj>
              </mc:Choice>
              <mc:Fallback>
                <p:oleObj name="Формула" r:id="rId7" imgW="355446" imgH="139639" progId="Equation.3">
                  <p:embed/>
                  <p:pic>
                    <p:nvPicPr>
                      <p:cNvPr id="647181" name="Object 13">
                        <a:extLst>
                          <a:ext uri="{FF2B5EF4-FFF2-40B4-BE49-F238E27FC236}">
                            <a16:creationId xmlns:a16="http://schemas.microsoft.com/office/drawing/2014/main" id="{9E7DF5B7-6533-4934-8F1E-8605CE98B7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4463" y="5942014"/>
                        <a:ext cx="1022350" cy="396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7182" name="Rectangle 23">
            <a:extLst>
              <a:ext uri="{FF2B5EF4-FFF2-40B4-BE49-F238E27FC236}">
                <a16:creationId xmlns:a16="http://schemas.microsoft.com/office/drawing/2014/main" id="{E86A3F6E-A596-4201-AD5E-4FC3F3F53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9080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/>
            <a:endParaRPr lang="ru-RU" altLang="ru-RU" sz="3200" b="1"/>
          </a:p>
        </p:txBody>
      </p:sp>
      <p:graphicFrame>
        <p:nvGraphicFramePr>
          <p:cNvPr id="647183" name="Object 15">
            <a:extLst>
              <a:ext uri="{FF2B5EF4-FFF2-40B4-BE49-F238E27FC236}">
                <a16:creationId xmlns:a16="http://schemas.microsoft.com/office/drawing/2014/main" id="{FF92A410-16D2-4A83-A791-5738519C33A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21350" y="3946526"/>
          <a:ext cx="2249488" cy="1109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9" imgW="799753" imgH="393529" progId="Equation.3">
                  <p:embed/>
                </p:oleObj>
              </mc:Choice>
              <mc:Fallback>
                <p:oleObj name="Формула" r:id="rId9" imgW="799753" imgH="393529" progId="Equation.3">
                  <p:embed/>
                  <p:pic>
                    <p:nvPicPr>
                      <p:cNvPr id="647183" name="Object 15">
                        <a:extLst>
                          <a:ext uri="{FF2B5EF4-FFF2-40B4-BE49-F238E27FC236}">
                            <a16:creationId xmlns:a16="http://schemas.microsoft.com/office/drawing/2014/main" id="{FF92A410-16D2-4A83-A791-5738519C33A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1350" y="3946526"/>
                        <a:ext cx="2249488" cy="110966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CC3300">
                            <a:alpha val="0"/>
                          </a:srgbClr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47184" name="Picture 4" descr="image 5">
            <a:extLst>
              <a:ext uri="{FF2B5EF4-FFF2-40B4-BE49-F238E27FC236}">
                <a16:creationId xmlns:a16="http://schemas.microsoft.com/office/drawing/2014/main" id="{934E98A8-F21C-450C-B068-99795F425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9" r="23854" b="70341"/>
          <a:stretch>
            <a:fillRect/>
          </a:stretch>
        </p:blipFill>
        <p:spPr bwMode="auto">
          <a:xfrm>
            <a:off x="1524000" y="0"/>
            <a:ext cx="5214938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7185" name="Прямоугольник 25">
            <a:extLst>
              <a:ext uri="{FF2B5EF4-FFF2-40B4-BE49-F238E27FC236}">
                <a16:creationId xmlns:a16="http://schemas.microsoft.com/office/drawing/2014/main" id="{028F6C7F-2223-40B5-8C6E-A7B316E09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8938" y="1"/>
            <a:ext cx="3929062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/>
            <a:r>
              <a:rPr lang="ru-RU" altLang="ru-RU" sz="2800">
                <a:solidFill>
                  <a:srgbClr val="000000"/>
                </a:solidFill>
              </a:rPr>
              <a:t>     За скорость распространения этого волнового пакета принимают скорость максимума амплитуды, т.е. центра пакета:</a:t>
            </a:r>
            <a:endParaRPr lang="ru-RU" altLang="ru-RU" sz="2800" b="1"/>
          </a:p>
        </p:txBody>
      </p:sp>
      <p:graphicFrame>
        <p:nvGraphicFramePr>
          <p:cNvPr id="647186" name="Object 18">
            <a:extLst>
              <a:ext uri="{FF2B5EF4-FFF2-40B4-BE49-F238E27FC236}">
                <a16:creationId xmlns:a16="http://schemas.microsoft.com/office/drawing/2014/main" id="{9C44618B-E266-4458-912A-DA7ADBCDB7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54763" y="2584450"/>
          <a:ext cx="2125662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2" imgW="812447" imgH="393529" progId="Equation.3">
                  <p:embed/>
                </p:oleObj>
              </mc:Choice>
              <mc:Fallback>
                <p:oleObj name="Формула" r:id="rId12" imgW="812447" imgH="393529" progId="Equation.3">
                  <p:embed/>
                  <p:pic>
                    <p:nvPicPr>
                      <p:cNvPr id="647186" name="Object 18">
                        <a:extLst>
                          <a:ext uri="{FF2B5EF4-FFF2-40B4-BE49-F238E27FC236}">
                            <a16:creationId xmlns:a16="http://schemas.microsoft.com/office/drawing/2014/main" id="{9C44618B-E266-4458-912A-DA7ADBCDB7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4763" y="2584450"/>
                        <a:ext cx="2125662" cy="1041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7187" name="Object 19">
            <a:extLst>
              <a:ext uri="{FF2B5EF4-FFF2-40B4-BE49-F238E27FC236}">
                <a16:creationId xmlns:a16="http://schemas.microsoft.com/office/drawing/2014/main" id="{B2C6C3D4-D6C9-481D-942D-ECC7D02112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525000" y="928689"/>
          <a:ext cx="419100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4" imgW="139639" imgH="152334" progId="Equation.3">
                  <p:embed/>
                </p:oleObj>
              </mc:Choice>
              <mc:Fallback>
                <p:oleObj name="Формула" r:id="rId14" imgW="139639" imgH="152334" progId="Equation.3">
                  <p:embed/>
                  <p:pic>
                    <p:nvPicPr>
                      <p:cNvPr id="647187" name="Object 19">
                        <a:extLst>
                          <a:ext uri="{FF2B5EF4-FFF2-40B4-BE49-F238E27FC236}">
                            <a16:creationId xmlns:a16="http://schemas.microsoft.com/office/drawing/2014/main" id="{B2C6C3D4-D6C9-481D-942D-ECC7D02112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0" y="928689"/>
                        <a:ext cx="419100" cy="452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7188" name="Прямоугольник 28">
            <a:extLst>
              <a:ext uri="{FF2B5EF4-FFF2-40B4-BE49-F238E27FC236}">
                <a16:creationId xmlns:a16="http://schemas.microsoft.com/office/drawing/2014/main" id="{99A4BCAA-A2AF-4B14-8F21-6DB2ED01B5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2340" y="2778126"/>
            <a:ext cx="2125661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/>
            <a:r>
              <a:rPr lang="ru-RU" altLang="ru-RU" sz="2800" b="1" i="1" dirty="0">
                <a:solidFill>
                  <a:srgbClr val="FF0000"/>
                </a:solidFill>
              </a:rPr>
              <a:t>– групповая </a:t>
            </a:r>
            <a:endParaRPr lang="en-US" altLang="ru-RU" sz="2800" b="1" i="1" dirty="0">
              <a:solidFill>
                <a:srgbClr val="FF0000"/>
              </a:solidFill>
            </a:endParaRPr>
          </a:p>
          <a:p>
            <a:pPr eaLnBrk="0" hangingPunct="0"/>
            <a:r>
              <a:rPr lang="en-US" altLang="ru-RU" sz="2800" b="1" i="1" dirty="0">
                <a:solidFill>
                  <a:srgbClr val="FF0000"/>
                </a:solidFill>
              </a:rPr>
              <a:t>   </a:t>
            </a:r>
            <a:r>
              <a:rPr lang="ru-RU" altLang="ru-RU" sz="2800" b="1" i="1" dirty="0">
                <a:solidFill>
                  <a:srgbClr val="FF0000"/>
                </a:solidFill>
              </a:rPr>
              <a:t>скорость</a:t>
            </a:r>
          </a:p>
        </p:txBody>
      </p:sp>
      <p:sp>
        <p:nvSpPr>
          <p:cNvPr id="647189" name="Прямоугольник 29">
            <a:extLst>
              <a:ext uri="{FF2B5EF4-FFF2-40B4-BE49-F238E27FC236}">
                <a16:creationId xmlns:a16="http://schemas.microsoft.com/office/drawing/2014/main" id="{0D256948-04A4-4647-99D9-E542EC7622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4071939"/>
            <a:ext cx="40005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/>
            <a:r>
              <a:rPr lang="ru-RU" altLang="ru-RU" sz="2800" b="1" i="1">
                <a:solidFill>
                  <a:srgbClr val="FF0000"/>
                </a:solidFill>
              </a:rPr>
              <a:t>Связь между групповой и фазовой скоростью:</a:t>
            </a:r>
          </a:p>
        </p:txBody>
      </p:sp>
      <p:sp>
        <p:nvSpPr>
          <p:cNvPr id="647190" name="Прямоугольник 30">
            <a:extLst>
              <a:ext uri="{FF2B5EF4-FFF2-40B4-BE49-F238E27FC236}">
                <a16:creationId xmlns:a16="http://schemas.microsoft.com/office/drawing/2014/main" id="{9AFD54A5-C14B-40A2-B25A-C4EF00D49F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9126" y="3929063"/>
            <a:ext cx="24288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/>
            <a:r>
              <a:rPr lang="ru-RU" altLang="ru-RU" b="1" i="1">
                <a:solidFill>
                  <a:srgbClr val="FF0000"/>
                </a:solidFill>
              </a:rPr>
              <a:t>     может быть        как меньше,  так и больше  </a:t>
            </a:r>
            <a:endParaRPr lang="ru-RU" altLang="ru-RU" b="1"/>
          </a:p>
        </p:txBody>
      </p:sp>
      <p:graphicFrame>
        <p:nvGraphicFramePr>
          <p:cNvPr id="647191" name="Object 23">
            <a:extLst>
              <a:ext uri="{FF2B5EF4-FFF2-40B4-BE49-F238E27FC236}">
                <a16:creationId xmlns:a16="http://schemas.microsoft.com/office/drawing/2014/main" id="{105A44B3-3231-4318-9970-6EE302DB56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0" y="4000501"/>
          <a:ext cx="357188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4" imgW="139639" imgH="152334" progId="Equation.3">
                  <p:embed/>
                </p:oleObj>
              </mc:Choice>
              <mc:Fallback>
                <p:oleObj name="Формула" r:id="rId14" imgW="139639" imgH="152334" progId="Equation.3">
                  <p:embed/>
                  <p:pic>
                    <p:nvPicPr>
                      <p:cNvPr id="647191" name="Object 23">
                        <a:extLst>
                          <a:ext uri="{FF2B5EF4-FFF2-40B4-BE49-F238E27FC236}">
                            <a16:creationId xmlns:a16="http://schemas.microsoft.com/office/drawing/2014/main" id="{105A44B3-3231-4318-9970-6EE302DB56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4000501"/>
                        <a:ext cx="357188" cy="385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7192" name="Object 24">
            <a:extLst>
              <a:ext uri="{FF2B5EF4-FFF2-40B4-BE49-F238E27FC236}">
                <a16:creationId xmlns:a16="http://schemas.microsoft.com/office/drawing/2014/main" id="{F9EE7544-12E7-482C-8BCE-EA31AD41BE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67939" y="4714875"/>
          <a:ext cx="3524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6" imgW="139639" imgH="152334" progId="Equation.3">
                  <p:embed/>
                </p:oleObj>
              </mc:Choice>
              <mc:Fallback>
                <p:oleObj name="Формула" r:id="rId16" imgW="139639" imgH="152334" progId="Equation.3">
                  <p:embed/>
                  <p:pic>
                    <p:nvPicPr>
                      <p:cNvPr id="647192" name="Object 24">
                        <a:extLst>
                          <a:ext uri="{FF2B5EF4-FFF2-40B4-BE49-F238E27FC236}">
                            <a16:creationId xmlns:a16="http://schemas.microsoft.com/office/drawing/2014/main" id="{F9EE7544-12E7-482C-8BCE-EA31AD41BE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67939" y="4714875"/>
                        <a:ext cx="352425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7193" name="Прямоугольник 33">
            <a:extLst>
              <a:ext uri="{FF2B5EF4-FFF2-40B4-BE49-F238E27FC236}">
                <a16:creationId xmlns:a16="http://schemas.microsoft.com/office/drawing/2014/main" id="{7AD1591D-32A2-436D-8511-940010233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5357813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/>
            <a:r>
              <a:rPr lang="ru-RU" altLang="ru-RU" b="1" i="1">
                <a:solidFill>
                  <a:srgbClr val="FF0000"/>
                </a:solidFill>
              </a:rPr>
              <a:t>В недиспергирующей среде: 	 В диспергирующей среде: 	</a:t>
            </a:r>
            <a:endParaRPr lang="ru-RU" altLang="ru-RU" sz="3200" b="1"/>
          </a:p>
        </p:txBody>
      </p:sp>
      <p:graphicFrame>
        <p:nvGraphicFramePr>
          <p:cNvPr id="647194" name="Object 26">
            <a:extLst>
              <a:ext uri="{FF2B5EF4-FFF2-40B4-BE49-F238E27FC236}">
                <a16:creationId xmlns:a16="http://schemas.microsoft.com/office/drawing/2014/main" id="{A0221740-1207-46C6-86F4-56A1167E8A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75501" y="5805488"/>
          <a:ext cx="116046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8" imgW="368140" imgH="152334" progId="Equation.3">
                  <p:embed/>
                </p:oleObj>
              </mc:Choice>
              <mc:Fallback>
                <p:oleObj name="Формула" r:id="rId18" imgW="368140" imgH="152334" progId="Equation.3">
                  <p:embed/>
                  <p:pic>
                    <p:nvPicPr>
                      <p:cNvPr id="647194" name="Object 26">
                        <a:extLst>
                          <a:ext uri="{FF2B5EF4-FFF2-40B4-BE49-F238E27FC236}">
                            <a16:creationId xmlns:a16="http://schemas.microsoft.com/office/drawing/2014/main" id="{A0221740-1207-46C6-86F4-56A1167E8A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5501" y="5805488"/>
                        <a:ext cx="116046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7195" name="Прямоугольник 36">
            <a:extLst>
              <a:ext uri="{FF2B5EF4-FFF2-40B4-BE49-F238E27FC236}">
                <a16:creationId xmlns:a16="http://schemas.microsoft.com/office/drawing/2014/main" id="{459662A1-9D7E-4006-B856-7AC2BB8F1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6457950"/>
            <a:ext cx="91440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/>
            <a:r>
              <a:rPr lang="ru-RU" altLang="ru-RU" sz="1800" b="1" i="1">
                <a:solidFill>
                  <a:srgbClr val="0000FF"/>
                </a:solidFill>
                <a:latin typeface="Arial" panose="020B0604020202020204" pitchFamily="34" charset="0"/>
              </a:rPr>
              <a:t>Фазовая</a:t>
            </a:r>
            <a:r>
              <a:rPr lang="ru-RU" altLang="ru-RU" sz="2200" b="1" i="1">
                <a:solidFill>
                  <a:srgbClr val="0000FF"/>
                </a:solidFill>
              </a:rPr>
              <a:t> скорость</a:t>
            </a:r>
            <a:r>
              <a:rPr lang="en-US" altLang="ru-RU" sz="2200" b="1" i="1">
                <a:solidFill>
                  <a:srgbClr val="0000FF"/>
                </a:solidFill>
              </a:rPr>
              <a:t> </a:t>
            </a:r>
            <a:r>
              <a:rPr lang="ru-RU" altLang="ru-RU" sz="2200" b="1" i="1">
                <a:solidFill>
                  <a:srgbClr val="0000FF"/>
                </a:solidFill>
              </a:rPr>
              <a:t>может быть </a:t>
            </a:r>
            <a:r>
              <a:rPr lang="en-US" altLang="ru-RU" sz="2200" b="1" i="1">
                <a:solidFill>
                  <a:srgbClr val="0000FF"/>
                </a:solidFill>
              </a:rPr>
              <a:t> &gt; c</a:t>
            </a:r>
            <a:r>
              <a:rPr lang="ru-RU" altLang="ru-RU" sz="2200" b="1" i="1">
                <a:solidFill>
                  <a:srgbClr val="0000FF"/>
                </a:solidFill>
              </a:rPr>
              <a:t> </a:t>
            </a:r>
            <a:r>
              <a:rPr lang="en-US" altLang="ru-RU" sz="2200" b="1" i="1">
                <a:solidFill>
                  <a:srgbClr val="0000FF"/>
                </a:solidFill>
              </a:rPr>
              <a:t>    </a:t>
            </a:r>
            <a:r>
              <a:rPr lang="ru-RU" altLang="ru-RU" sz="1800" b="1" i="1">
                <a:solidFill>
                  <a:srgbClr val="0000FF"/>
                </a:solidFill>
                <a:latin typeface="Arial" panose="020B0604020202020204" pitchFamily="34" charset="0"/>
              </a:rPr>
              <a:t>Групповая</a:t>
            </a:r>
            <a:r>
              <a:rPr lang="ru-RU" altLang="ru-RU" sz="2200" b="1" i="1">
                <a:solidFill>
                  <a:srgbClr val="0000FF"/>
                </a:solidFill>
              </a:rPr>
              <a:t> скорость всегда</a:t>
            </a:r>
            <a:r>
              <a:rPr lang="en-US" altLang="ru-RU" sz="2200" b="1" i="1">
                <a:solidFill>
                  <a:srgbClr val="0000FF"/>
                </a:solidFill>
              </a:rPr>
              <a:t> &lt; c</a:t>
            </a:r>
            <a:endParaRPr lang="ru-RU" altLang="ru-RU" sz="2200" b="1" i="1">
              <a:solidFill>
                <a:srgbClr val="0000FF"/>
              </a:solidFill>
            </a:endParaRPr>
          </a:p>
        </p:txBody>
      </p:sp>
      <p:sp>
        <p:nvSpPr>
          <p:cNvPr id="38" name="Скругленный прямоугольник 37">
            <a:extLst>
              <a:ext uri="{FF2B5EF4-FFF2-40B4-BE49-F238E27FC236}">
                <a16:creationId xmlns:a16="http://schemas.microsoft.com/office/drawing/2014/main" id="{553D37DD-0664-4597-8841-07F4C715D529}"/>
              </a:ext>
            </a:extLst>
          </p:cNvPr>
          <p:cNvSpPr/>
          <p:nvPr/>
        </p:nvSpPr>
        <p:spPr bwMode="auto">
          <a:xfrm>
            <a:off x="1524000" y="3857626"/>
            <a:ext cx="9144000" cy="1357313"/>
          </a:xfrm>
          <a:prstGeom prst="round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ru-RU" sz="3200" b="1">
              <a:ln>
                <a:solidFill>
                  <a:srgbClr val="FF0000"/>
                </a:solidFill>
              </a:ln>
              <a:latin typeface="Times New Roman" pitchFamily="18" charset="0"/>
            </a:endParaRPr>
          </a:p>
        </p:txBody>
      </p:sp>
      <p:sp>
        <p:nvSpPr>
          <p:cNvPr id="647197" name="Прямоугольник 38">
            <a:extLst>
              <a:ext uri="{FF2B5EF4-FFF2-40B4-BE49-F238E27FC236}">
                <a16:creationId xmlns:a16="http://schemas.microsoft.com/office/drawing/2014/main" id="{D1872E44-FC16-4272-8A81-280EAA0DE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4126" y="5857876"/>
            <a:ext cx="1355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/>
            <a:r>
              <a:rPr lang="ru-RU" altLang="ru-RU" b="1" i="1">
                <a:solidFill>
                  <a:srgbClr val="FF0000"/>
                </a:solidFill>
              </a:rPr>
              <a:t>поэтому</a:t>
            </a:r>
            <a:endParaRPr lang="ru-RU" altLang="ru-RU" sz="3200" b="1"/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60" name="Rectangle 56">
            <a:extLst>
              <a:ext uri="{FF2B5EF4-FFF2-40B4-BE49-F238E27FC236}">
                <a16:creationId xmlns:a16="http://schemas.microsoft.com/office/drawing/2014/main" id="{957EDDE5-9D92-45B8-A4BC-48CB2D29D2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33469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559166" name="Rectangle 62">
            <a:extLst>
              <a:ext uri="{FF2B5EF4-FFF2-40B4-BE49-F238E27FC236}">
                <a16:creationId xmlns:a16="http://schemas.microsoft.com/office/drawing/2014/main" id="{86F6D7C5-9F0A-4357-BA7B-BF7F20C45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2443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559172" name="Rectangle 68">
            <a:extLst>
              <a:ext uri="{FF2B5EF4-FFF2-40B4-BE49-F238E27FC236}">
                <a16:creationId xmlns:a16="http://schemas.microsoft.com/office/drawing/2014/main" id="{E7B32554-1918-4805-9B36-B4C85448F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559176" name="Rectangle 72">
            <a:extLst>
              <a:ext uri="{FF2B5EF4-FFF2-40B4-BE49-F238E27FC236}">
                <a16:creationId xmlns:a16="http://schemas.microsoft.com/office/drawing/2014/main" id="{54469B73-45FF-435A-ADDD-2C0048B3B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271" y="0"/>
            <a:ext cx="10913806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ru-RU" altLang="ru-RU" sz="3200" b="1" dirty="0">
                <a:solidFill>
                  <a:srgbClr val="CC3399"/>
                </a:solidFill>
              </a:rPr>
              <a:t> Плоская волна в трехмерном пространстве. Волновая поверхность. Волновой вектор. Сферические волны</a:t>
            </a:r>
          </a:p>
        </p:txBody>
      </p:sp>
      <p:pic>
        <p:nvPicPr>
          <p:cNvPr id="559178" name="Picture 74">
            <a:extLst>
              <a:ext uri="{FF2B5EF4-FFF2-40B4-BE49-F238E27FC236}">
                <a16:creationId xmlns:a16="http://schemas.microsoft.com/office/drawing/2014/main" id="{B46E88E4-3B50-4AD5-9F72-63CA960C2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26000" contras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924" y="990600"/>
            <a:ext cx="10372998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71" name="Rectangle 39">
            <a:extLst>
              <a:ext uri="{FF2B5EF4-FFF2-40B4-BE49-F238E27FC236}">
                <a16:creationId xmlns:a16="http://schemas.microsoft.com/office/drawing/2014/main" id="{49B6B5CA-8F40-4003-A0A2-201D688715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53688" name="Rectangle 56">
            <a:extLst>
              <a:ext uri="{FF2B5EF4-FFF2-40B4-BE49-F238E27FC236}">
                <a16:creationId xmlns:a16="http://schemas.microsoft.com/office/drawing/2014/main" id="{B41FD0A5-7734-4895-B5CA-9A8DA5F72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14908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53691" name="Rectangle 59">
            <a:extLst>
              <a:ext uri="{FF2B5EF4-FFF2-40B4-BE49-F238E27FC236}">
                <a16:creationId xmlns:a16="http://schemas.microsoft.com/office/drawing/2014/main" id="{230FB962-1AA7-4382-AB1D-D8D1B2BB5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14908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53693" name="Rectangle 61">
            <a:extLst>
              <a:ext uri="{FF2B5EF4-FFF2-40B4-BE49-F238E27FC236}">
                <a16:creationId xmlns:a16="http://schemas.microsoft.com/office/drawing/2014/main" id="{86768B36-A626-4A71-8D28-0418B448E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14908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53696" name="Rectangle 64">
            <a:extLst>
              <a:ext uri="{FF2B5EF4-FFF2-40B4-BE49-F238E27FC236}">
                <a16:creationId xmlns:a16="http://schemas.microsoft.com/office/drawing/2014/main" id="{B444D5F7-1647-457D-8D5F-CC69C9CEA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14908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53698" name="Rectangle 66">
            <a:extLst>
              <a:ext uri="{FF2B5EF4-FFF2-40B4-BE49-F238E27FC236}">
                <a16:creationId xmlns:a16="http://schemas.microsoft.com/office/drawing/2014/main" id="{17A8BD79-BCF8-4BFA-B0A3-02847CEBAA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53700" name="Rectangle 68">
            <a:extLst>
              <a:ext uri="{FF2B5EF4-FFF2-40B4-BE49-F238E27FC236}">
                <a16:creationId xmlns:a16="http://schemas.microsoft.com/office/drawing/2014/main" id="{ED493F94-EEA5-47B5-98B0-5BE1021CA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pic>
        <p:nvPicPr>
          <p:cNvPr id="453707" name="Picture 75">
            <a:extLst>
              <a:ext uri="{FF2B5EF4-FFF2-40B4-BE49-F238E27FC236}">
                <a16:creationId xmlns:a16="http://schemas.microsoft.com/office/drawing/2014/main" id="{0B321ED2-0DB5-4575-9A49-B594FF56B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22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697" y="298351"/>
            <a:ext cx="10545150" cy="6324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242" name="Rectangle 18">
            <a:extLst>
              <a:ext uri="{FF2B5EF4-FFF2-40B4-BE49-F238E27FC236}">
                <a16:creationId xmlns:a16="http://schemas.microsoft.com/office/drawing/2014/main" id="{B2902C39-CE9B-47B6-8B43-3FEB7D640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11574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564264" name="Rectangle 40">
            <a:extLst>
              <a:ext uri="{FF2B5EF4-FFF2-40B4-BE49-F238E27FC236}">
                <a16:creationId xmlns:a16="http://schemas.microsoft.com/office/drawing/2014/main" id="{DAD88ED5-8FBD-4A90-B489-63DD051DF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0144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564268" name="Rectangle 44">
            <a:extLst>
              <a:ext uri="{FF2B5EF4-FFF2-40B4-BE49-F238E27FC236}">
                <a16:creationId xmlns:a16="http://schemas.microsoft.com/office/drawing/2014/main" id="{C418B027-FF4F-4CE9-9A71-5E8667489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157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564270" name="Rectangle 46">
            <a:extLst>
              <a:ext uri="{FF2B5EF4-FFF2-40B4-BE49-F238E27FC236}">
                <a16:creationId xmlns:a16="http://schemas.microsoft.com/office/drawing/2014/main" id="{7D6A8AD2-95B1-468C-A3D2-EE6C400ACA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157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564275" name="Text Box 30">
            <a:extLst>
              <a:ext uri="{FF2B5EF4-FFF2-40B4-BE49-F238E27FC236}">
                <a16:creationId xmlns:a16="http://schemas.microsoft.com/office/drawing/2014/main" id="{A19DAA8F-4408-4348-B435-800B324E7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0994" y="698090"/>
            <a:ext cx="6801515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 eaLnBrk="0" hangingPunct="0">
              <a:buFont typeface="Wingdings" panose="05000000000000000000" pitchFamily="2" charset="2"/>
              <a:buChar char="Ø"/>
            </a:pPr>
            <a:r>
              <a:rPr lang="ru-RU" altLang="ru-RU" b="1" i="1" dirty="0">
                <a:solidFill>
                  <a:srgbClr val="C00000"/>
                </a:solidFill>
              </a:rPr>
              <a:t>	</a:t>
            </a:r>
            <a:r>
              <a:rPr lang="ru-RU" altLang="ru-RU" sz="3200" b="1" i="1" dirty="0">
                <a:solidFill>
                  <a:srgbClr val="C00000"/>
                </a:solidFill>
              </a:rPr>
              <a:t>Волновая поверхность </a:t>
            </a:r>
            <a:r>
              <a:rPr lang="ru-RU" altLang="ru-RU" sz="3200" b="1" i="1" dirty="0"/>
              <a:t>– геометрическое место точек, колеблющихся в одинаковой фазе.</a:t>
            </a:r>
          </a:p>
          <a:p>
            <a:pPr algn="just" eaLnBrk="0" hangingPunct="0">
              <a:buFont typeface="Wingdings" panose="05000000000000000000" pitchFamily="2" charset="2"/>
              <a:buChar char="Ø"/>
            </a:pPr>
            <a:r>
              <a:rPr lang="ru-RU" altLang="ru-RU" sz="3200" b="1" i="1" dirty="0"/>
              <a:t>	Число волновых поверхностей – бесконечно.</a:t>
            </a:r>
          </a:p>
          <a:p>
            <a:pPr algn="just" eaLnBrk="0" hangingPunct="0">
              <a:buFont typeface="Wingdings" panose="05000000000000000000" pitchFamily="2" charset="2"/>
              <a:buChar char="Ø"/>
            </a:pPr>
            <a:r>
              <a:rPr lang="ru-RU" altLang="ru-RU" sz="3200" b="1" i="1" dirty="0"/>
              <a:t>	Фронт волны – один.</a:t>
            </a:r>
          </a:p>
          <a:p>
            <a:pPr algn="just" eaLnBrk="0" hangingPunct="0">
              <a:buFont typeface="Wingdings" panose="05000000000000000000" pitchFamily="2" charset="2"/>
              <a:buChar char="Ø"/>
            </a:pPr>
            <a:r>
              <a:rPr lang="ru-RU" altLang="ru-RU" sz="3200" b="1" i="1" dirty="0"/>
              <a:t>     Волновые поверхности неподвижны,</a:t>
            </a:r>
          </a:p>
          <a:p>
            <a:pPr algn="just" eaLnBrk="0" hangingPunct="0">
              <a:buFont typeface="Wingdings" panose="05000000000000000000" pitchFamily="2" charset="2"/>
              <a:buChar char="Ø"/>
            </a:pPr>
            <a:r>
              <a:rPr lang="ru-RU" altLang="ru-RU" sz="3200" b="1" i="1" dirty="0"/>
              <a:t>   Фронт волны все время перемещается</a:t>
            </a:r>
            <a:r>
              <a:rPr lang="ru-RU" altLang="ru-RU" sz="3200" b="1" dirty="0"/>
              <a:t> </a:t>
            </a:r>
          </a:p>
        </p:txBody>
      </p:sp>
      <p:pic>
        <p:nvPicPr>
          <p:cNvPr id="564277" name="Picture 18" descr="3">
            <a:extLst>
              <a:ext uri="{FF2B5EF4-FFF2-40B4-BE49-F238E27FC236}">
                <a16:creationId xmlns:a16="http://schemas.microsoft.com/office/drawing/2014/main" id="{6F047C17-E767-4563-BAE1-D66F43CC0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91" y="1671195"/>
            <a:ext cx="3674857" cy="3627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218" name="Rectangle 2">
            <a:extLst>
              <a:ext uri="{FF2B5EF4-FFF2-40B4-BE49-F238E27FC236}">
                <a16:creationId xmlns:a16="http://schemas.microsoft.com/office/drawing/2014/main" id="{2DAC857D-D66B-4B52-AD73-8C8D58A175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1989" y="-100013"/>
            <a:ext cx="57880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ru-RU" altLang="ru-RU" sz="3200" b="1" i="1">
                <a:solidFill>
                  <a:srgbClr val="0000FF"/>
                </a:solidFill>
              </a:rPr>
              <a:t>Уравнение сферической волны</a:t>
            </a:r>
            <a:r>
              <a:rPr lang="ru-RU" altLang="ru-RU" sz="3200">
                <a:solidFill>
                  <a:srgbClr val="0000FF"/>
                </a:solidFill>
              </a:rPr>
              <a:t> </a:t>
            </a:r>
          </a:p>
        </p:txBody>
      </p:sp>
      <p:sp>
        <p:nvSpPr>
          <p:cNvPr id="649220" name="Rectangle 6">
            <a:extLst>
              <a:ext uri="{FF2B5EF4-FFF2-40B4-BE49-F238E27FC236}">
                <a16:creationId xmlns:a16="http://schemas.microsoft.com/office/drawing/2014/main" id="{D1BE23BD-008F-44E7-ADCA-659E2EC99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51" y="595313"/>
            <a:ext cx="6911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ru-RU" altLang="ru-RU"/>
              <a:t>Амплитуда колебаний </a:t>
            </a:r>
            <a:r>
              <a:rPr lang="ru-RU" altLang="ru-RU">
                <a:latin typeface="Arial" panose="020B0604020202020204" pitchFamily="34" charset="0"/>
              </a:rPr>
              <a:t>убывает по закону</a:t>
            </a:r>
            <a:r>
              <a:rPr lang="ru-RU" altLang="ru-RU" sz="180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649222" name="Rectangle 10">
            <a:extLst>
              <a:ext uri="{FF2B5EF4-FFF2-40B4-BE49-F238E27FC236}">
                <a16:creationId xmlns:a16="http://schemas.microsoft.com/office/drawing/2014/main" id="{5354D7CF-9BD1-46EA-BDC9-1A83DA427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457325"/>
            <a:ext cx="59166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ru-RU" altLang="ru-RU" sz="3200" b="1" i="1">
                <a:solidFill>
                  <a:srgbClr val="C00000"/>
                </a:solidFill>
              </a:rPr>
              <a:t>Уравнение сферической волны: </a:t>
            </a:r>
          </a:p>
        </p:txBody>
      </p:sp>
      <p:graphicFrame>
        <p:nvGraphicFramePr>
          <p:cNvPr id="649223" name="Object 7">
            <a:extLst>
              <a:ext uri="{FF2B5EF4-FFF2-40B4-BE49-F238E27FC236}">
                <a16:creationId xmlns:a16="http://schemas.microsoft.com/office/drawing/2014/main" id="{27156460-C89A-4901-B6B5-D182E8F8ACC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64426" y="1341438"/>
          <a:ext cx="2951163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1180588" imgH="431613" progId="Equation.3">
                  <p:embed/>
                </p:oleObj>
              </mc:Choice>
              <mc:Fallback>
                <p:oleObj name="Формула" r:id="rId3" imgW="1180588" imgH="431613" progId="Equation.3">
                  <p:embed/>
                  <p:pic>
                    <p:nvPicPr>
                      <p:cNvPr id="649223" name="Object 7">
                        <a:extLst>
                          <a:ext uri="{FF2B5EF4-FFF2-40B4-BE49-F238E27FC236}">
                            <a16:creationId xmlns:a16="http://schemas.microsoft.com/office/drawing/2014/main" id="{27156460-C89A-4901-B6B5-D182E8F8AC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4426" y="1341438"/>
                        <a:ext cx="2951163" cy="10795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CC33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9225" name="Rectangle 15">
            <a:extLst>
              <a:ext uri="{FF2B5EF4-FFF2-40B4-BE49-F238E27FC236}">
                <a16:creationId xmlns:a16="http://schemas.microsoft.com/office/drawing/2014/main" id="{0B0EA009-C288-4B43-BED0-625B276A4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912777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/>
            <a:endParaRPr lang="ru-RU" altLang="ru-RU" sz="3200" b="1"/>
          </a:p>
        </p:txBody>
      </p:sp>
      <p:graphicFrame>
        <p:nvGraphicFramePr>
          <p:cNvPr id="649226" name="Object 10">
            <a:extLst>
              <a:ext uri="{FF2B5EF4-FFF2-40B4-BE49-F238E27FC236}">
                <a16:creationId xmlns:a16="http://schemas.microsoft.com/office/drawing/2014/main" id="{65626EF8-FBF9-40BF-8D1B-F993F35288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64426" y="2697163"/>
          <a:ext cx="2982913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5" imgW="1155700" imgH="393700" progId="Equation.3">
                  <p:embed/>
                </p:oleObj>
              </mc:Choice>
              <mc:Fallback>
                <p:oleObj name="Формула" r:id="rId5" imgW="1155700" imgH="393700" progId="Equation.3">
                  <p:embed/>
                  <p:pic>
                    <p:nvPicPr>
                      <p:cNvPr id="649226" name="Object 10">
                        <a:extLst>
                          <a:ext uri="{FF2B5EF4-FFF2-40B4-BE49-F238E27FC236}">
                            <a16:creationId xmlns:a16="http://schemas.microsoft.com/office/drawing/2014/main" id="{65626EF8-FBF9-40BF-8D1B-F993F352882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4426" y="2697163"/>
                        <a:ext cx="2982913" cy="10922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CC33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9227" name="Rectangle 17">
            <a:extLst>
              <a:ext uri="{FF2B5EF4-FFF2-40B4-BE49-F238E27FC236}">
                <a16:creationId xmlns:a16="http://schemas.microsoft.com/office/drawing/2014/main" id="{AF723EAE-7810-4998-9024-22312DC8F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912777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/>
            <a:endParaRPr lang="ru-RU" altLang="ru-RU" sz="3200" b="1"/>
          </a:p>
        </p:txBody>
      </p:sp>
      <p:graphicFrame>
        <p:nvGraphicFramePr>
          <p:cNvPr id="649228" name="Object 12">
            <a:extLst>
              <a:ext uri="{FF2B5EF4-FFF2-40B4-BE49-F238E27FC236}">
                <a16:creationId xmlns:a16="http://schemas.microsoft.com/office/drawing/2014/main" id="{985450BD-98BC-4F4A-BD74-C9E928FD4C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08888" y="404814"/>
          <a:ext cx="863600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7" imgW="457002" imgH="444307" progId="Equation.3">
                  <p:embed/>
                </p:oleObj>
              </mc:Choice>
              <mc:Fallback>
                <p:oleObj name="Формула" r:id="rId7" imgW="457002" imgH="444307" progId="Equation.3">
                  <p:embed/>
                  <p:pic>
                    <p:nvPicPr>
                      <p:cNvPr id="649228" name="Object 12">
                        <a:extLst>
                          <a:ext uri="{FF2B5EF4-FFF2-40B4-BE49-F238E27FC236}">
                            <a16:creationId xmlns:a16="http://schemas.microsoft.com/office/drawing/2014/main" id="{985450BD-98BC-4F4A-BD74-C9E928FD4C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8888" y="404814"/>
                        <a:ext cx="863600" cy="846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49230" name="Picture 18" descr="3">
            <a:extLst>
              <a:ext uri="{FF2B5EF4-FFF2-40B4-BE49-F238E27FC236}">
                <a16:creationId xmlns:a16="http://schemas.microsoft.com/office/drawing/2014/main" id="{2D5EF00D-B396-4C26-9CB7-887949F48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9" y="1989138"/>
            <a:ext cx="2232025" cy="220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9231" name="Прямоугольник 16">
            <a:extLst>
              <a:ext uri="{FF2B5EF4-FFF2-40B4-BE49-F238E27FC236}">
                <a16:creationId xmlns:a16="http://schemas.microsoft.com/office/drawing/2014/main" id="{8646830A-BB09-499B-9EE5-E544EC3673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9750" y="4005264"/>
            <a:ext cx="8643938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 eaLnBrk="0" hangingPunct="0">
              <a:lnSpc>
                <a:spcPct val="90000"/>
              </a:lnSpc>
            </a:pPr>
            <a:r>
              <a:rPr lang="ru-RU" altLang="ru-RU" sz="3200" b="1" i="1">
                <a:solidFill>
                  <a:srgbClr val="0000FF"/>
                </a:solidFill>
              </a:rPr>
              <a:t>При поглощении </a:t>
            </a:r>
            <a:r>
              <a:rPr lang="ru-RU" altLang="ru-RU" sz="3200" b="1" i="1">
                <a:solidFill>
                  <a:srgbClr val="C00000"/>
                </a:solidFill>
              </a:rPr>
              <a:t>средой </a:t>
            </a:r>
            <a:r>
              <a:rPr lang="ru-RU" altLang="ru-RU" sz="3200" b="1" i="1">
                <a:solidFill>
                  <a:srgbClr val="009900"/>
                </a:solidFill>
              </a:rPr>
              <a:t>энергии волны:</a:t>
            </a:r>
          </a:p>
        </p:txBody>
      </p:sp>
      <p:graphicFrame>
        <p:nvGraphicFramePr>
          <p:cNvPr id="649232" name="Object 16">
            <a:extLst>
              <a:ext uri="{FF2B5EF4-FFF2-40B4-BE49-F238E27FC236}">
                <a16:creationId xmlns:a16="http://schemas.microsoft.com/office/drawing/2014/main" id="{F1FE284B-3060-4DD0-B50E-D1E69C8070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90726" y="4535488"/>
          <a:ext cx="4105275" cy="108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0" imgW="1663700" imgH="393700" progId="Equation.3">
                  <p:embed/>
                </p:oleObj>
              </mc:Choice>
              <mc:Fallback>
                <p:oleObj name="Формула" r:id="rId10" imgW="1663700" imgH="393700" progId="Equation.3">
                  <p:embed/>
                  <p:pic>
                    <p:nvPicPr>
                      <p:cNvPr id="649232" name="Object 16">
                        <a:extLst>
                          <a:ext uri="{FF2B5EF4-FFF2-40B4-BE49-F238E27FC236}">
                            <a16:creationId xmlns:a16="http://schemas.microsoft.com/office/drawing/2014/main" id="{F1FE284B-3060-4DD0-B50E-D1E69C8070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0726" y="4535488"/>
                        <a:ext cx="4105275" cy="108108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CC3300">
                            <a:alpha val="0"/>
                          </a:srgbClr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9233" name="Прямоугольник 18">
            <a:extLst>
              <a:ext uri="{FF2B5EF4-FFF2-40B4-BE49-F238E27FC236}">
                <a16:creationId xmlns:a16="http://schemas.microsoft.com/office/drawing/2014/main" id="{5B7CDB3E-C8EA-4270-B55D-6CA5B42F6D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8164" y="4868864"/>
            <a:ext cx="36099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 eaLnBrk="0" hangingPunct="0">
              <a:lnSpc>
                <a:spcPct val="90000"/>
              </a:lnSpc>
              <a:spcBef>
                <a:spcPct val="45000"/>
              </a:spcBef>
            </a:pPr>
            <a:r>
              <a:rPr lang="el-GR" altLang="ru-RU" sz="1800">
                <a:cs typeface="Times New Roman" panose="02020603050405020304" pitchFamily="18" charset="0"/>
              </a:rPr>
              <a:t>β</a:t>
            </a:r>
            <a:r>
              <a:rPr lang="ru-RU" altLang="ru-RU" sz="1800">
                <a:cs typeface="Times New Roman" panose="02020603050405020304" pitchFamily="18" charset="0"/>
              </a:rPr>
              <a:t> – коэффициент затухания.</a:t>
            </a:r>
            <a:endParaRPr lang="el-GR" altLang="ru-RU" sz="1800">
              <a:cs typeface="Times New Roman" panose="02020603050405020304" pitchFamily="18" charset="0"/>
            </a:endParaRPr>
          </a:p>
        </p:txBody>
      </p:sp>
      <p:graphicFrame>
        <p:nvGraphicFramePr>
          <p:cNvPr id="649234" name="Object 18">
            <a:extLst>
              <a:ext uri="{FF2B5EF4-FFF2-40B4-BE49-F238E27FC236}">
                <a16:creationId xmlns:a16="http://schemas.microsoft.com/office/drawing/2014/main" id="{DAC3CC9F-7FF2-4F6F-801E-C1AD05D8C9C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72039" y="2565401"/>
          <a:ext cx="955675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2" imgW="406048" imgH="393359" progId="Equation.3">
                  <p:embed/>
                </p:oleObj>
              </mc:Choice>
              <mc:Fallback>
                <p:oleObj name="Формула" r:id="rId12" imgW="406048" imgH="393359" progId="Equation.3">
                  <p:embed/>
                  <p:pic>
                    <p:nvPicPr>
                      <p:cNvPr id="649234" name="Object 18">
                        <a:extLst>
                          <a:ext uri="{FF2B5EF4-FFF2-40B4-BE49-F238E27FC236}">
                            <a16:creationId xmlns:a16="http://schemas.microsoft.com/office/drawing/2014/main" id="{DAC3CC9F-7FF2-4F6F-801E-C1AD05D8C9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2039" y="2565401"/>
                        <a:ext cx="955675" cy="923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9237" name="Rectangle 21">
            <a:extLst>
              <a:ext uri="{FF2B5EF4-FFF2-40B4-BE49-F238E27FC236}">
                <a16:creationId xmlns:a16="http://schemas.microsoft.com/office/drawing/2014/main" id="{EF369D7B-26BA-44F8-9695-DDE1ED4B1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95699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649236" name="Object 20">
            <a:extLst>
              <a:ext uri="{FF2B5EF4-FFF2-40B4-BE49-F238E27FC236}">
                <a16:creationId xmlns:a16="http://schemas.microsoft.com/office/drawing/2014/main" id="{67AEF142-5ADA-48FB-95BD-41FB9EC7D5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3750" y="5516563"/>
          <a:ext cx="8388350" cy="111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2489200" imgH="342900" progId="Equation.DSMT4">
                  <p:embed/>
                </p:oleObj>
              </mc:Choice>
              <mc:Fallback>
                <p:oleObj r:id="rId14" imgW="2489200" imgH="342900" progId="Equation.DSMT4">
                  <p:embed/>
                  <p:pic>
                    <p:nvPicPr>
                      <p:cNvPr id="649236" name="Object 20">
                        <a:extLst>
                          <a:ext uri="{FF2B5EF4-FFF2-40B4-BE49-F238E27FC236}">
                            <a16:creationId xmlns:a16="http://schemas.microsoft.com/office/drawing/2014/main" id="{67AEF142-5ADA-48FB-95BD-41FB9EC7D5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750" y="5516563"/>
                        <a:ext cx="8388350" cy="1116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267" name="Прямоугольник 4">
            <a:extLst>
              <a:ext uri="{FF2B5EF4-FFF2-40B4-BE49-F238E27FC236}">
                <a16:creationId xmlns:a16="http://schemas.microsoft.com/office/drawing/2014/main" id="{EA0A41A3-C210-43B8-A043-0CE92D4B34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110" y="863203"/>
            <a:ext cx="10933471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 eaLnBrk="0" hangingPunct="0"/>
            <a:r>
              <a:rPr lang="ru-RU" altLang="ru-RU" sz="3200" i="1" dirty="0">
                <a:solidFill>
                  <a:srgbClr val="FF0000"/>
                </a:solidFill>
              </a:rPr>
              <a:t>        </a:t>
            </a:r>
            <a:r>
              <a:rPr lang="ru-RU" altLang="ru-RU" b="1" i="1" dirty="0">
                <a:solidFill>
                  <a:srgbClr val="FF0000"/>
                </a:solidFill>
              </a:rPr>
              <a:t>Распространение волн </a:t>
            </a:r>
            <a:r>
              <a:rPr lang="ru-RU" altLang="ru-RU" dirty="0"/>
              <a:t>в однородной среде в общем случае </a:t>
            </a:r>
            <a:r>
              <a:rPr lang="ru-RU" altLang="ru-RU" b="1" i="1" dirty="0">
                <a:solidFill>
                  <a:srgbClr val="0000FF"/>
                </a:solidFill>
              </a:rPr>
              <a:t>описывается</a:t>
            </a:r>
            <a:r>
              <a:rPr lang="ru-RU" altLang="ru-RU" dirty="0"/>
              <a:t> </a:t>
            </a:r>
            <a:r>
              <a:rPr lang="ru-RU" altLang="ru-RU" b="1" i="1" dirty="0">
                <a:solidFill>
                  <a:srgbClr val="FF0000"/>
                </a:solidFill>
              </a:rPr>
              <a:t>волновым уравнением </a:t>
            </a:r>
            <a:r>
              <a:rPr lang="ru-RU" altLang="ru-RU" dirty="0"/>
              <a:t>– дифференциальным уравнением в частных производных:</a:t>
            </a:r>
          </a:p>
        </p:txBody>
      </p:sp>
      <p:graphicFrame>
        <p:nvGraphicFramePr>
          <p:cNvPr id="651268" name="Object 4">
            <a:extLst>
              <a:ext uri="{FF2B5EF4-FFF2-40B4-BE49-F238E27FC236}">
                <a16:creationId xmlns:a16="http://schemas.microsoft.com/office/drawing/2014/main" id="{2999AD5D-63D1-4092-AEF3-DAB58CCF2C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983764"/>
              </p:ext>
            </p:extLst>
          </p:nvPr>
        </p:nvGraphicFramePr>
        <p:xfrm>
          <a:off x="3888069" y="2406792"/>
          <a:ext cx="4431225" cy="1369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1651000" imgH="444500" progId="Equation.3">
                  <p:embed/>
                </p:oleObj>
              </mc:Choice>
              <mc:Fallback>
                <p:oleObj name="Формула" r:id="rId3" imgW="1651000" imgH="444500" progId="Equation.3">
                  <p:embed/>
                  <p:pic>
                    <p:nvPicPr>
                      <p:cNvPr id="651268" name="Object 4">
                        <a:extLst>
                          <a:ext uri="{FF2B5EF4-FFF2-40B4-BE49-F238E27FC236}">
                            <a16:creationId xmlns:a16="http://schemas.microsoft.com/office/drawing/2014/main" id="{2999AD5D-63D1-4092-AEF3-DAB58CCF2CE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8069" y="2406792"/>
                        <a:ext cx="4431225" cy="13693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1269" name="Прямоугольник 6">
            <a:extLst>
              <a:ext uri="{FF2B5EF4-FFF2-40B4-BE49-F238E27FC236}">
                <a16:creationId xmlns:a16="http://schemas.microsoft.com/office/drawing/2014/main" id="{1FEB05E0-BD72-4226-B87C-1E97676AF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4500564"/>
            <a:ext cx="9715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/>
            <a:r>
              <a:rPr lang="ru-RU" altLang="ru-RU" sz="3200">
                <a:solidFill>
                  <a:srgbClr val="000000"/>
                </a:solidFill>
              </a:rPr>
              <a:t>или</a:t>
            </a:r>
            <a:endParaRPr lang="ru-RU" altLang="ru-RU" sz="3200" b="1"/>
          </a:p>
        </p:txBody>
      </p:sp>
      <p:graphicFrame>
        <p:nvGraphicFramePr>
          <p:cNvPr id="651270" name="Object 6">
            <a:extLst>
              <a:ext uri="{FF2B5EF4-FFF2-40B4-BE49-F238E27FC236}">
                <a16:creationId xmlns:a16="http://schemas.microsoft.com/office/drawing/2014/main" id="{D709336B-DFD8-48D0-AADB-7D15669C39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95551" y="4365625"/>
          <a:ext cx="2200275" cy="1042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5" imgW="889000" imgH="419100" progId="Equation.3">
                  <p:embed/>
                </p:oleObj>
              </mc:Choice>
              <mc:Fallback>
                <p:oleObj name="Формула" r:id="rId5" imgW="889000" imgH="419100" progId="Equation.3">
                  <p:embed/>
                  <p:pic>
                    <p:nvPicPr>
                      <p:cNvPr id="651270" name="Object 6">
                        <a:extLst>
                          <a:ext uri="{FF2B5EF4-FFF2-40B4-BE49-F238E27FC236}">
                            <a16:creationId xmlns:a16="http://schemas.microsoft.com/office/drawing/2014/main" id="{D709336B-DFD8-48D0-AADB-7D15669C39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5551" y="4365625"/>
                        <a:ext cx="2200275" cy="104298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CC33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1271" name="Прямоугольник 8">
            <a:extLst>
              <a:ext uri="{FF2B5EF4-FFF2-40B4-BE49-F238E27FC236}">
                <a16:creationId xmlns:a16="http://schemas.microsoft.com/office/drawing/2014/main" id="{A195801B-FDA1-470D-9BF7-0EDEF6DA2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723" y="5516563"/>
            <a:ext cx="1060936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/>
            <a:r>
              <a:rPr lang="ru-RU" altLang="ru-RU" sz="2500" b="1" i="1" dirty="0"/>
              <a:t>       </a:t>
            </a:r>
            <a:r>
              <a:rPr lang="ru-RU" altLang="ru-RU" sz="3200" b="1" i="1" dirty="0">
                <a:solidFill>
                  <a:srgbClr val="C00000"/>
                </a:solidFill>
              </a:rPr>
              <a:t>Всякая функция,</a:t>
            </a:r>
            <a:r>
              <a:rPr lang="ru-RU" altLang="ru-RU" sz="3200" i="1" dirty="0">
                <a:solidFill>
                  <a:srgbClr val="C00000"/>
                </a:solidFill>
              </a:rPr>
              <a:t> удовлетворяющая этому  уравнению</a:t>
            </a:r>
            <a:r>
              <a:rPr lang="ru-RU" altLang="ru-RU" sz="3200" dirty="0">
                <a:solidFill>
                  <a:srgbClr val="C00000"/>
                </a:solidFill>
              </a:rPr>
              <a:t>,</a:t>
            </a:r>
            <a:r>
              <a:rPr lang="ru-RU" altLang="ru-RU" sz="3200" i="1" dirty="0">
                <a:solidFill>
                  <a:srgbClr val="C00000"/>
                </a:solidFill>
              </a:rPr>
              <a:t> описывает </a:t>
            </a:r>
            <a:r>
              <a:rPr lang="ru-RU" altLang="ru-RU" sz="3200" b="1" i="1" dirty="0">
                <a:solidFill>
                  <a:srgbClr val="C00000"/>
                </a:solidFill>
              </a:rPr>
              <a:t>некоторую волну</a:t>
            </a:r>
            <a:r>
              <a:rPr lang="ru-RU" altLang="ru-RU" sz="3200" i="1" dirty="0"/>
              <a:t>, причем   </a:t>
            </a:r>
            <a:r>
              <a:rPr lang="en-US" altLang="ru-RU" sz="3200" i="1" dirty="0">
                <a:latin typeface="Bodoni MT" panose="02070603080606020203" pitchFamily="18" charset="0"/>
                <a:ea typeface="Verdana" panose="020B0604030504040204" pitchFamily="34" charset="0"/>
              </a:rPr>
              <a:t>v</a:t>
            </a:r>
            <a:r>
              <a:rPr lang="ru-RU" altLang="ru-RU" sz="3200" i="1" dirty="0"/>
              <a:t>-</a:t>
            </a:r>
            <a:r>
              <a:rPr lang="en-US" altLang="ru-RU" sz="3200" i="1" dirty="0"/>
              <a:t> </a:t>
            </a:r>
            <a:r>
              <a:rPr lang="ru-RU" altLang="ru-RU" sz="3200" i="1" dirty="0"/>
              <a:t>фазовая скорость волны </a:t>
            </a:r>
            <a:endParaRPr lang="ru-RU" altLang="ru-RU" sz="3200" dirty="0"/>
          </a:p>
        </p:txBody>
      </p:sp>
      <p:pic>
        <p:nvPicPr>
          <p:cNvPr id="651274" name="Picture 10">
            <a:extLst>
              <a:ext uri="{FF2B5EF4-FFF2-40B4-BE49-F238E27FC236}">
                <a16:creationId xmlns:a16="http://schemas.microsoft.com/office/drawing/2014/main" id="{136ED7CE-7461-47BE-AA55-C8EDBD1E5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-20000" contras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499" y="4322762"/>
            <a:ext cx="6605591" cy="104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3DA91C-B0D9-E624-6F6F-339134F65BA0}"/>
              </a:ext>
            </a:extLst>
          </p:cNvPr>
          <p:cNvSpPr txBox="1"/>
          <p:nvPr/>
        </p:nvSpPr>
        <p:spPr>
          <a:xfrm>
            <a:off x="3480620" y="163567"/>
            <a:ext cx="500461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altLang="ru-RU" sz="4000" b="1" i="1" dirty="0">
                <a:solidFill>
                  <a:srgbClr val="FF0000"/>
                </a:solidFill>
              </a:rPr>
              <a:t>Волновое уравнение </a:t>
            </a:r>
            <a:endParaRPr lang="ru-RU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517013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314" name="Прямоугольник 1">
            <a:extLst>
              <a:ext uri="{FF2B5EF4-FFF2-40B4-BE49-F238E27FC236}">
                <a16:creationId xmlns:a16="http://schemas.microsoft.com/office/drawing/2014/main" id="{79D9F532-01AE-4F5B-B443-8B9AE25F1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607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/>
            <a:r>
              <a:rPr lang="ru-RU" altLang="ru-RU" sz="2800">
                <a:solidFill>
                  <a:srgbClr val="000000"/>
                </a:solidFill>
              </a:rPr>
              <a:t>      </a:t>
            </a:r>
            <a:r>
              <a:rPr lang="ru-RU" altLang="ru-RU" sz="2800" b="1" i="1">
                <a:solidFill>
                  <a:srgbClr val="C00000"/>
                </a:solidFill>
              </a:rPr>
              <a:t>Решением волнового уравнения</a:t>
            </a:r>
          </a:p>
          <a:p>
            <a:pPr eaLnBrk="0" hangingPunct="0"/>
            <a:endParaRPr lang="ru-RU" altLang="ru-RU" sz="2800"/>
          </a:p>
          <a:p>
            <a:pPr eaLnBrk="0" hangingPunct="0"/>
            <a:r>
              <a:rPr lang="ru-RU" altLang="ru-RU" sz="2800" b="1" i="1">
                <a:solidFill>
                  <a:srgbClr val="C00000"/>
                </a:solidFill>
              </a:rPr>
              <a:t>является уравнение  </a:t>
            </a:r>
            <a:r>
              <a:rPr lang="ru-RU" altLang="ru-RU" sz="2800" b="1" i="1">
                <a:solidFill>
                  <a:srgbClr val="0000FF"/>
                </a:solidFill>
              </a:rPr>
              <a:t>любой волны</a:t>
            </a:r>
            <a:r>
              <a:rPr lang="ru-RU" altLang="ru-RU" sz="2800"/>
              <a:t>, например</a:t>
            </a:r>
          </a:p>
          <a:p>
            <a:pPr eaLnBrk="0" hangingPunct="0"/>
            <a:endParaRPr lang="ru-RU" altLang="ru-RU" sz="2800"/>
          </a:p>
          <a:p>
            <a:pPr eaLnBrk="0" hangingPunct="0"/>
            <a:r>
              <a:rPr lang="ru-RU" altLang="ru-RU" sz="2800" b="1" i="1">
                <a:solidFill>
                  <a:srgbClr val="C00000"/>
                </a:solidFill>
              </a:rPr>
              <a:t>сферической</a:t>
            </a:r>
            <a:r>
              <a:rPr lang="ru-RU" altLang="ru-RU" sz="2800"/>
              <a:t>: </a:t>
            </a:r>
          </a:p>
          <a:p>
            <a:pPr eaLnBrk="0" hangingPunct="0"/>
            <a:endParaRPr lang="ru-RU" altLang="ru-RU" sz="2800"/>
          </a:p>
          <a:p>
            <a:pPr eaLnBrk="0" hangingPunct="0"/>
            <a:r>
              <a:rPr lang="ru-RU" altLang="ru-RU" sz="2800"/>
              <a:t>или  </a:t>
            </a:r>
            <a:r>
              <a:rPr lang="ru-RU" altLang="ru-RU" sz="2800" b="1" i="1">
                <a:solidFill>
                  <a:srgbClr val="C00000"/>
                </a:solidFill>
              </a:rPr>
              <a:t>плоской</a:t>
            </a:r>
            <a:r>
              <a:rPr lang="ru-RU" altLang="ru-RU" sz="2800"/>
              <a:t> :</a:t>
            </a:r>
          </a:p>
          <a:p>
            <a:pPr eaLnBrk="0" hangingPunct="0"/>
            <a:endParaRPr lang="ru-RU" altLang="ru-RU" sz="2800"/>
          </a:p>
          <a:p>
            <a:pPr eaLnBrk="0" hangingPunct="0"/>
            <a:r>
              <a:rPr lang="ru-RU" altLang="ru-RU" sz="2800"/>
              <a:t>	</a:t>
            </a:r>
            <a:r>
              <a:rPr lang="ru-RU" altLang="ru-RU" sz="2800" b="1" i="1">
                <a:solidFill>
                  <a:srgbClr val="0000FF"/>
                </a:solidFill>
              </a:rPr>
              <a:t>Для плоской волны</a:t>
            </a:r>
            <a:r>
              <a:rPr lang="ru-RU" altLang="ru-RU" sz="2800"/>
              <a:t>, распространяющейся вдоль оси </a:t>
            </a:r>
            <a:r>
              <a:rPr lang="en-US" altLang="ru-RU" sz="2800" b="1" i="1"/>
              <a:t>x</a:t>
            </a:r>
            <a:r>
              <a:rPr lang="ru-RU" altLang="ru-RU" sz="2800"/>
              <a:t>, </a:t>
            </a:r>
            <a:r>
              <a:rPr lang="ru-RU" altLang="ru-RU" sz="2800" b="1" i="1">
                <a:solidFill>
                  <a:srgbClr val="0000FF"/>
                </a:solidFill>
              </a:rPr>
              <a:t>волновое уравнение </a:t>
            </a:r>
            <a:r>
              <a:rPr lang="ru-RU" altLang="ru-RU" sz="2800"/>
              <a:t>упрощается:</a:t>
            </a:r>
          </a:p>
          <a:p>
            <a:pPr eaLnBrk="0" hangingPunct="0"/>
            <a:endParaRPr lang="ru-RU" altLang="ru-RU" sz="2800"/>
          </a:p>
          <a:p>
            <a:pPr eaLnBrk="0" hangingPunct="0"/>
            <a:endParaRPr lang="ru-RU" altLang="ru-RU" sz="2800"/>
          </a:p>
          <a:p>
            <a:pPr eaLnBrk="0" hangingPunct="0"/>
            <a:endParaRPr lang="ru-RU" altLang="ru-RU" sz="2800"/>
          </a:p>
          <a:p>
            <a:pPr eaLnBrk="0" hangingPunct="0"/>
            <a:r>
              <a:rPr lang="ru-RU" altLang="ru-RU" sz="2800"/>
              <a:t>         </a:t>
            </a:r>
            <a:endParaRPr lang="ru-RU" altLang="ru-RU" sz="2800" b="1"/>
          </a:p>
        </p:txBody>
      </p:sp>
      <p:graphicFrame>
        <p:nvGraphicFramePr>
          <p:cNvPr id="653315" name="Object 3">
            <a:extLst>
              <a:ext uri="{FF2B5EF4-FFF2-40B4-BE49-F238E27FC236}">
                <a16:creationId xmlns:a16="http://schemas.microsoft.com/office/drawing/2014/main" id="{D6AE4C3F-A3C1-4D53-93CA-FE7C8D9D8D6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50164" y="-63500"/>
          <a:ext cx="2200275" cy="1042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889000" imgH="419100" progId="Equation.3">
                  <p:embed/>
                </p:oleObj>
              </mc:Choice>
              <mc:Fallback>
                <p:oleObj name="Формула" r:id="rId3" imgW="889000" imgH="419100" progId="Equation.3">
                  <p:embed/>
                  <p:pic>
                    <p:nvPicPr>
                      <p:cNvPr id="653315" name="Object 3">
                        <a:extLst>
                          <a:ext uri="{FF2B5EF4-FFF2-40B4-BE49-F238E27FC236}">
                            <a16:creationId xmlns:a16="http://schemas.microsoft.com/office/drawing/2014/main" id="{D6AE4C3F-A3C1-4D53-93CA-FE7C8D9D8D6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0164" y="-63500"/>
                        <a:ext cx="2200275" cy="1042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CC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3316" name="Object 4">
            <a:extLst>
              <a:ext uri="{FF2B5EF4-FFF2-40B4-BE49-F238E27FC236}">
                <a16:creationId xmlns:a16="http://schemas.microsoft.com/office/drawing/2014/main" id="{EC53B5F6-0325-49A4-A467-CE5FC50C37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71988" y="1566863"/>
          <a:ext cx="3033712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5" imgW="1155700" imgH="393700" progId="Equation.3">
                  <p:embed/>
                </p:oleObj>
              </mc:Choice>
              <mc:Fallback>
                <p:oleObj name="Формула" r:id="rId5" imgW="1155700" imgH="393700" progId="Equation.3">
                  <p:embed/>
                  <p:pic>
                    <p:nvPicPr>
                      <p:cNvPr id="653316" name="Object 4">
                        <a:extLst>
                          <a:ext uri="{FF2B5EF4-FFF2-40B4-BE49-F238E27FC236}">
                            <a16:creationId xmlns:a16="http://schemas.microsoft.com/office/drawing/2014/main" id="{EC53B5F6-0325-49A4-A467-CE5FC50C37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1988" y="1566863"/>
                        <a:ext cx="3033712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CC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3317" name="Object 5">
            <a:extLst>
              <a:ext uri="{FF2B5EF4-FFF2-40B4-BE49-F238E27FC236}">
                <a16:creationId xmlns:a16="http://schemas.microsoft.com/office/drawing/2014/main" id="{B7E70CD6-ADCD-4258-9BC6-3FF07CB7ED4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05314" y="2679700"/>
          <a:ext cx="3271837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7" imgW="1129810" imgH="203112" progId="Equation.3">
                  <p:embed/>
                </p:oleObj>
              </mc:Choice>
              <mc:Fallback>
                <p:oleObj name="Формула" r:id="rId7" imgW="1129810" imgH="203112" progId="Equation.3">
                  <p:embed/>
                  <p:pic>
                    <p:nvPicPr>
                      <p:cNvPr id="653317" name="Object 5">
                        <a:extLst>
                          <a:ext uri="{FF2B5EF4-FFF2-40B4-BE49-F238E27FC236}">
                            <a16:creationId xmlns:a16="http://schemas.microsoft.com/office/drawing/2014/main" id="{B7E70CD6-ADCD-4258-9BC6-3FF07CB7ED4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5314" y="2679700"/>
                        <a:ext cx="3271837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CC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3318" name="Object 6">
            <a:extLst>
              <a:ext uri="{FF2B5EF4-FFF2-40B4-BE49-F238E27FC236}">
                <a16:creationId xmlns:a16="http://schemas.microsoft.com/office/drawing/2014/main" id="{42EB9315-DF4E-4955-8552-120BC11A88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60914" y="4365625"/>
          <a:ext cx="2198687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9" imgW="889000" imgH="419100" progId="Equation.3">
                  <p:embed/>
                </p:oleObj>
              </mc:Choice>
              <mc:Fallback>
                <p:oleObj name="Формула" r:id="rId9" imgW="889000" imgH="419100" progId="Equation.3">
                  <p:embed/>
                  <p:pic>
                    <p:nvPicPr>
                      <p:cNvPr id="653318" name="Object 6">
                        <a:extLst>
                          <a:ext uri="{FF2B5EF4-FFF2-40B4-BE49-F238E27FC236}">
                            <a16:creationId xmlns:a16="http://schemas.microsoft.com/office/drawing/2014/main" id="{42EB9315-DF4E-4955-8552-120BC11A88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0914" y="4365625"/>
                        <a:ext cx="2198687" cy="1041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53321" name="Picture 9">
            <a:extLst>
              <a:ext uri="{FF2B5EF4-FFF2-40B4-BE49-F238E27FC236}">
                <a16:creationId xmlns:a16="http://schemas.microsoft.com/office/drawing/2014/main" id="{46A0BE6D-82AB-4F87-92D2-8B6142BA3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lum bright="-20000" contras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3" y="5734050"/>
            <a:ext cx="542925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2793698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76" name="Rectangle 48">
            <a:extLst>
              <a:ext uri="{FF2B5EF4-FFF2-40B4-BE49-F238E27FC236}">
                <a16:creationId xmlns:a16="http://schemas.microsoft.com/office/drawing/2014/main" id="{FE385A6A-6730-43B8-B59A-0816441DC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9538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57786" name="Rectangle 58">
            <a:extLst>
              <a:ext uri="{FF2B5EF4-FFF2-40B4-BE49-F238E27FC236}">
                <a16:creationId xmlns:a16="http://schemas.microsoft.com/office/drawing/2014/main" id="{50BF7675-6CCB-4E75-9B69-8CD38B8B7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5336" y="139753"/>
            <a:ext cx="84248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ru-RU" altLang="ru-RU" sz="4000" b="1" dirty="0">
                <a:solidFill>
                  <a:srgbClr val="008000"/>
                </a:solidFill>
              </a:rPr>
              <a:t>Свойства электромагнитных волн</a:t>
            </a:r>
          </a:p>
        </p:txBody>
      </p:sp>
      <p:sp>
        <p:nvSpPr>
          <p:cNvPr id="457787" name="Rectangle 59">
            <a:extLst>
              <a:ext uri="{FF2B5EF4-FFF2-40B4-BE49-F238E27FC236}">
                <a16:creationId xmlns:a16="http://schemas.microsoft.com/office/drawing/2014/main" id="{5484413D-FC09-476A-BAEF-C55DB4A33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975" y="1461761"/>
            <a:ext cx="3600450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ru-RU" altLang="ru-RU" sz="2800" dirty="0"/>
              <a:t>Существование </a:t>
            </a:r>
            <a:r>
              <a:rPr lang="ru-RU" altLang="ru-RU" sz="2800" b="1" i="1" dirty="0"/>
              <a:t>электромагнитных </a:t>
            </a:r>
            <a:r>
              <a:rPr lang="ru-RU" altLang="ru-RU" sz="2800" i="1" dirty="0"/>
              <a:t>волн — </a:t>
            </a:r>
            <a:r>
              <a:rPr lang="ru-RU" altLang="ru-RU" sz="2800" dirty="0"/>
              <a:t>переменного электромагнитного поля, распространяющегося в пространстве с конечной скоростью, — вытекает из уравнений Максвелла</a:t>
            </a:r>
          </a:p>
        </p:txBody>
      </p:sp>
      <p:pic>
        <p:nvPicPr>
          <p:cNvPr id="457790" name="Picture 2" descr="EM-wave">
            <a:extLst>
              <a:ext uri="{FF2B5EF4-FFF2-40B4-BE49-F238E27FC236}">
                <a16:creationId xmlns:a16="http://schemas.microsoft.com/office/drawing/2014/main" id="{9B3ADBC9-6413-494D-A567-2B3F36745E1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476" y="1730550"/>
            <a:ext cx="6537549" cy="4132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54" name="Rectangle 54">
            <a:extLst>
              <a:ext uri="{FF2B5EF4-FFF2-40B4-BE49-F238E27FC236}">
                <a16:creationId xmlns:a16="http://schemas.microsoft.com/office/drawing/2014/main" id="{F44389EA-C1D6-4E98-B9E7-C77571E54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1443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pic>
        <p:nvPicPr>
          <p:cNvPr id="460857" name="Picture 57">
            <a:extLst>
              <a:ext uri="{FF2B5EF4-FFF2-40B4-BE49-F238E27FC236}">
                <a16:creationId xmlns:a16="http://schemas.microsoft.com/office/drawing/2014/main" id="{08E15DF0-CC3E-4D80-842C-0A36B4998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24000"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87" y="211865"/>
            <a:ext cx="10624025" cy="6434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812" name="Rectangle 36">
            <a:extLst>
              <a:ext uri="{FF2B5EF4-FFF2-40B4-BE49-F238E27FC236}">
                <a16:creationId xmlns:a16="http://schemas.microsoft.com/office/drawing/2014/main" id="{302A191E-97B7-46FF-90F8-A7A98D3345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646613" y="24855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59816" name="Rectangle 40">
            <a:extLst>
              <a:ext uri="{FF2B5EF4-FFF2-40B4-BE49-F238E27FC236}">
                <a16:creationId xmlns:a16="http://schemas.microsoft.com/office/drawing/2014/main" id="{83C77A17-72F7-4063-A8FB-1B64585EE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079" y="0"/>
            <a:ext cx="1157570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ru-RU" altLang="ru-RU" sz="2400" b="1" dirty="0">
                <a:solidFill>
                  <a:srgbClr val="6859BF"/>
                </a:solidFill>
              </a:rPr>
              <a:t> Основные понятия о волновых процессах. Уравнение волны, распространяющейся вдоль прямой и его анализ. Длина волны. Волновое число</a:t>
            </a:r>
            <a:r>
              <a:rPr lang="ru-RU" altLang="ru-RU" sz="2400" dirty="0"/>
              <a:t> </a:t>
            </a:r>
          </a:p>
        </p:txBody>
      </p:sp>
      <p:pic>
        <p:nvPicPr>
          <p:cNvPr id="459817" name="Picture 41">
            <a:extLst>
              <a:ext uri="{FF2B5EF4-FFF2-40B4-BE49-F238E27FC236}">
                <a16:creationId xmlns:a16="http://schemas.microsoft.com/office/drawing/2014/main" id="{D4A449AF-BE39-47AD-AD7C-E83727D66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20000" contrast="3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461" y="954108"/>
            <a:ext cx="10199077" cy="5903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49" name="Rectangle 25">
            <a:extLst>
              <a:ext uri="{FF2B5EF4-FFF2-40B4-BE49-F238E27FC236}">
                <a16:creationId xmlns:a16="http://schemas.microsoft.com/office/drawing/2014/main" id="{BA9B1588-1293-4A8B-89D9-DDF13AB64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641850" y="5086350"/>
            <a:ext cx="228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ru-RU" altLang="ru-RU" sz="1400">
                <a:latin typeface="Times New Roman" panose="02020603050405020304" pitchFamily="18" charset="0"/>
                <a:ea typeface="TimesNewRomanPSMT" charset="-128"/>
              </a:rPr>
              <a:t>.</a:t>
            </a:r>
            <a:endParaRPr lang="ru-RU" altLang="ru-RU" sz="2400">
              <a:latin typeface="Times New Roman" panose="02020603050405020304" pitchFamily="18" charset="0"/>
            </a:endParaRPr>
          </a:p>
        </p:txBody>
      </p:sp>
      <p:pic>
        <p:nvPicPr>
          <p:cNvPr id="461882" name="Picture 58">
            <a:extLst>
              <a:ext uri="{FF2B5EF4-FFF2-40B4-BE49-F238E27FC236}">
                <a16:creationId xmlns:a16="http://schemas.microsoft.com/office/drawing/2014/main" id="{CB6EF7B5-2DDB-48C6-B2DB-D44BECD3C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32000" contras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171" y="130628"/>
            <a:ext cx="10430568" cy="6445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819" name="Rectangle 43">
            <a:extLst>
              <a:ext uri="{FF2B5EF4-FFF2-40B4-BE49-F238E27FC236}">
                <a16:creationId xmlns:a16="http://schemas.microsoft.com/office/drawing/2014/main" id="{7758990E-B487-490C-8C89-AEA75FD37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5859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587822" name="Rectangle 46">
            <a:extLst>
              <a:ext uri="{FF2B5EF4-FFF2-40B4-BE49-F238E27FC236}">
                <a16:creationId xmlns:a16="http://schemas.microsoft.com/office/drawing/2014/main" id="{335BF376-1592-4039-A648-1DAE15470A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5859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587825" name="Rectangle 49">
            <a:extLst>
              <a:ext uri="{FF2B5EF4-FFF2-40B4-BE49-F238E27FC236}">
                <a16:creationId xmlns:a16="http://schemas.microsoft.com/office/drawing/2014/main" id="{913C877A-C9E3-4BF7-85BC-67DFAE087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1443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2FE6D57-92A8-9475-B995-58969C91C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8864" y="60579"/>
            <a:ext cx="10157066" cy="679742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027" name="Picture 11">
            <a:extLst>
              <a:ext uri="{FF2B5EF4-FFF2-40B4-BE49-F238E27FC236}">
                <a16:creationId xmlns:a16="http://schemas.microsoft.com/office/drawing/2014/main" id="{FF965E19-1C2F-48AA-9F90-7BF987E26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20000" contrast="3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979" y="1208975"/>
            <a:ext cx="9415574" cy="5567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8028" name="Picture 12">
            <a:extLst>
              <a:ext uri="{FF2B5EF4-FFF2-40B4-BE49-F238E27FC236}">
                <a16:creationId xmlns:a16="http://schemas.microsoft.com/office/drawing/2014/main" id="{B174C654-D07B-4080-831E-0DFE52FA2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-30000" contras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2" y="81274"/>
            <a:ext cx="5000881" cy="1127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047" name="Rectangle 7">
            <a:extLst>
              <a:ext uri="{FF2B5EF4-FFF2-40B4-BE49-F238E27FC236}">
                <a16:creationId xmlns:a16="http://schemas.microsoft.com/office/drawing/2014/main" id="{4ED90296-83AD-41A6-B28C-F272DC9B3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1300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endParaRPr lang="ru-RU" altLang="ru-RU"/>
          </a:p>
        </p:txBody>
      </p:sp>
      <p:sp>
        <p:nvSpPr>
          <p:cNvPr id="599049" name="Rectangle 9">
            <a:extLst>
              <a:ext uri="{FF2B5EF4-FFF2-40B4-BE49-F238E27FC236}">
                <a16:creationId xmlns:a16="http://schemas.microsoft.com/office/drawing/2014/main" id="{16032B6E-B398-4874-8AA7-FB1F00A47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599054" name="Rectangle 14">
            <a:extLst>
              <a:ext uri="{FF2B5EF4-FFF2-40B4-BE49-F238E27FC236}">
                <a16:creationId xmlns:a16="http://schemas.microsoft.com/office/drawing/2014/main" id="{9D19CF35-8531-4A39-91FD-09CDF11B3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3478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599057" name="Rectangle 17">
            <a:extLst>
              <a:ext uri="{FF2B5EF4-FFF2-40B4-BE49-F238E27FC236}">
                <a16:creationId xmlns:a16="http://schemas.microsoft.com/office/drawing/2014/main" id="{84307A56-C60F-42B5-A541-378E50AAE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pic>
        <p:nvPicPr>
          <p:cNvPr id="599060" name="Picture 20">
            <a:extLst>
              <a:ext uri="{FF2B5EF4-FFF2-40B4-BE49-F238E27FC236}">
                <a16:creationId xmlns:a16="http://schemas.microsoft.com/office/drawing/2014/main" id="{4E5F6227-8558-44B9-AE38-648070A54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30000" contrast="4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026" y="282262"/>
            <a:ext cx="9940413" cy="6243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070" name="Rectangle 6">
            <a:extLst>
              <a:ext uri="{FF2B5EF4-FFF2-40B4-BE49-F238E27FC236}">
                <a16:creationId xmlns:a16="http://schemas.microsoft.com/office/drawing/2014/main" id="{F12BD367-3AD8-4BD2-B5C2-3EC9F6B1B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600072" name="Rectangle 8">
            <a:extLst>
              <a:ext uri="{FF2B5EF4-FFF2-40B4-BE49-F238E27FC236}">
                <a16:creationId xmlns:a16="http://schemas.microsoft.com/office/drawing/2014/main" id="{ED2756CC-80E1-4EBC-BAE4-F7EC1CC5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1300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600074" name="Rectangle 10">
            <a:extLst>
              <a:ext uri="{FF2B5EF4-FFF2-40B4-BE49-F238E27FC236}">
                <a16:creationId xmlns:a16="http://schemas.microsoft.com/office/drawing/2014/main" id="{CE9DB629-6145-4C93-9DF5-8CCFB9B986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1633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600076" name="Rectangle 12">
            <a:extLst>
              <a:ext uri="{FF2B5EF4-FFF2-40B4-BE49-F238E27FC236}">
                <a16:creationId xmlns:a16="http://schemas.microsoft.com/office/drawing/2014/main" id="{04358110-AA61-4AF5-B724-A482F6B43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5859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600079" name="Rectangle 15">
            <a:extLst>
              <a:ext uri="{FF2B5EF4-FFF2-40B4-BE49-F238E27FC236}">
                <a16:creationId xmlns:a16="http://schemas.microsoft.com/office/drawing/2014/main" id="{E07AAC93-596B-489B-A77F-AE77E60CF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600085" name="Rectangle 21">
            <a:extLst>
              <a:ext uri="{FF2B5EF4-FFF2-40B4-BE49-F238E27FC236}">
                <a16:creationId xmlns:a16="http://schemas.microsoft.com/office/drawing/2014/main" id="{00C047CB-007A-418A-AF7E-FA77CD8A1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300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600087" name="Rectangle 23">
            <a:extLst>
              <a:ext uri="{FF2B5EF4-FFF2-40B4-BE49-F238E27FC236}">
                <a16:creationId xmlns:a16="http://schemas.microsoft.com/office/drawing/2014/main" id="{95AE65A8-FFF7-4CCA-B76E-5AC4B1C062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15384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600090" name="Rectangle 26">
            <a:extLst>
              <a:ext uri="{FF2B5EF4-FFF2-40B4-BE49-F238E27FC236}">
                <a16:creationId xmlns:a16="http://schemas.microsoft.com/office/drawing/2014/main" id="{214B1909-4C33-481D-9ABC-EF1036609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3478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600093" name="Rectangle 29">
            <a:extLst>
              <a:ext uri="{FF2B5EF4-FFF2-40B4-BE49-F238E27FC236}">
                <a16:creationId xmlns:a16="http://schemas.microsoft.com/office/drawing/2014/main" id="{D2D6717E-0417-46A3-B670-6DDCA9949A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600096" name="Rectangle 32">
            <a:extLst>
              <a:ext uri="{FF2B5EF4-FFF2-40B4-BE49-F238E27FC236}">
                <a16:creationId xmlns:a16="http://schemas.microsoft.com/office/drawing/2014/main" id="{26A46BD2-4B42-4909-9266-558C441A3A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68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pic>
        <p:nvPicPr>
          <p:cNvPr id="600099" name="Picture 35">
            <a:extLst>
              <a:ext uri="{FF2B5EF4-FFF2-40B4-BE49-F238E27FC236}">
                <a16:creationId xmlns:a16="http://schemas.microsoft.com/office/drawing/2014/main" id="{E53E674C-DAE0-4A82-8A7E-BA0E4D5D2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26000" contrast="3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729" y="160222"/>
            <a:ext cx="10575339" cy="6478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214" name="Picture 6">
            <a:extLst>
              <a:ext uri="{FF2B5EF4-FFF2-40B4-BE49-F238E27FC236}">
                <a16:creationId xmlns:a16="http://schemas.microsoft.com/office/drawing/2014/main" id="{012BDDA9-0038-485A-A08A-8747A7C69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26000" contrast="3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78" y="0"/>
            <a:ext cx="10559844" cy="6604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144" name="Picture 8">
            <a:extLst>
              <a:ext uri="{FF2B5EF4-FFF2-40B4-BE49-F238E27FC236}">
                <a16:creationId xmlns:a16="http://schemas.microsoft.com/office/drawing/2014/main" id="{28DFCA27-526A-457E-84ED-0BB6C97C0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28000" contrast="4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27" y="36192"/>
            <a:ext cx="11119083" cy="6821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67" name="Picture 7">
            <a:extLst>
              <a:ext uri="{FF2B5EF4-FFF2-40B4-BE49-F238E27FC236}">
                <a16:creationId xmlns:a16="http://schemas.microsoft.com/office/drawing/2014/main" id="{F07C9739-6ABD-41DF-93E5-81281F670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26000" contrast="4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563" y="51371"/>
            <a:ext cx="9556545" cy="6755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412" name="Picture 4">
            <a:extLst>
              <a:ext uri="{FF2B5EF4-FFF2-40B4-BE49-F238E27FC236}">
                <a16:creationId xmlns:a16="http://schemas.microsoft.com/office/drawing/2014/main" id="{2B32EEBA-22C4-4F3B-ABCE-B192150E0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24000" contras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993" y="106893"/>
            <a:ext cx="9767988" cy="664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436" name="Picture 4">
            <a:extLst>
              <a:ext uri="{FF2B5EF4-FFF2-40B4-BE49-F238E27FC236}">
                <a16:creationId xmlns:a16="http://schemas.microsoft.com/office/drawing/2014/main" id="{372593DF-46E7-49D7-A5EE-E2F1295D2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34000" contrast="5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715" y="68826"/>
            <a:ext cx="10360069" cy="6789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450" name="Picture 3" descr="Wavetr">
            <a:extLst>
              <a:ext uri="{FF2B5EF4-FFF2-40B4-BE49-F238E27FC236}">
                <a16:creationId xmlns:a16="http://schemas.microsoft.com/office/drawing/2014/main" id="{83FCBB70-A8A3-4B39-AD62-C798ADDB173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lum bright="-30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428875"/>
            <a:ext cx="3500438" cy="262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451" name="Picture 3" descr="Wavelong">
            <a:extLst>
              <a:ext uri="{FF2B5EF4-FFF2-40B4-BE49-F238E27FC236}">
                <a16:creationId xmlns:a16="http://schemas.microsoft.com/office/drawing/2014/main" id="{16F45A5C-7C95-4FBB-92D3-7B8A6B81AD6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lum bright="-30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613" y="2291967"/>
            <a:ext cx="3670300" cy="275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452" name="Прямоугольник 2">
            <a:extLst>
              <a:ext uri="{FF2B5EF4-FFF2-40B4-BE49-F238E27FC236}">
                <a16:creationId xmlns:a16="http://schemas.microsoft.com/office/drawing/2014/main" id="{D16E2B6E-F12A-466B-BDE8-4B5F9FD43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"/>
            <a:ext cx="91440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/>
            <a:r>
              <a:rPr lang="ru-RU" altLang="ru-RU" sz="3200" b="1" i="1">
                <a:solidFill>
                  <a:srgbClr val="CC3300"/>
                </a:solidFill>
              </a:rPr>
              <a:t>	</a:t>
            </a:r>
            <a:endParaRPr lang="ru-RU" altLang="ru-RU" sz="3200" b="1" i="1">
              <a:solidFill>
                <a:srgbClr val="0000FF"/>
              </a:solidFill>
            </a:endParaRPr>
          </a:p>
          <a:p>
            <a:pPr eaLnBrk="0" hangingPunct="0"/>
            <a:endParaRPr lang="ru-RU" altLang="ru-RU" sz="3200" b="1"/>
          </a:p>
        </p:txBody>
      </p:sp>
      <p:sp>
        <p:nvSpPr>
          <p:cNvPr id="616453" name="Прямоугольник 6">
            <a:extLst>
              <a:ext uri="{FF2B5EF4-FFF2-40B4-BE49-F238E27FC236}">
                <a16:creationId xmlns:a16="http://schemas.microsoft.com/office/drawing/2014/main" id="{EEB692E7-720B-4DE8-B871-99AB72DE0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574" y="1"/>
            <a:ext cx="10451691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/>
            <a:r>
              <a:rPr lang="ru-RU" altLang="ru-RU" sz="3200" dirty="0"/>
              <a:t>	</a:t>
            </a:r>
            <a:r>
              <a:rPr lang="ru-RU" altLang="ru-RU" sz="2800" b="1" i="1" dirty="0">
                <a:solidFill>
                  <a:srgbClr val="C00000"/>
                </a:solidFill>
              </a:rPr>
              <a:t>Волны бывают </a:t>
            </a:r>
            <a:r>
              <a:rPr lang="ru-RU" altLang="ru-RU" sz="2800" b="1" i="1" dirty="0">
                <a:solidFill>
                  <a:srgbClr val="FF0066"/>
                </a:solidFill>
              </a:rPr>
              <a:t>поперечными</a:t>
            </a:r>
            <a:r>
              <a:rPr lang="ru-RU" altLang="ru-RU" sz="2800" b="1" dirty="0"/>
              <a:t> </a:t>
            </a:r>
            <a:r>
              <a:rPr lang="ru-RU" altLang="ru-RU" sz="2800" dirty="0"/>
              <a:t>(колебания происходят в плоскости, перпендикулярной направлению распространения), и </a:t>
            </a:r>
            <a:r>
              <a:rPr lang="ru-RU" altLang="ru-RU" sz="2800" b="1" i="1" dirty="0">
                <a:solidFill>
                  <a:srgbClr val="FF0000"/>
                </a:solidFill>
              </a:rPr>
              <a:t>продольными</a:t>
            </a:r>
            <a:r>
              <a:rPr lang="ru-RU" altLang="ru-RU" sz="2800" b="1" dirty="0"/>
              <a:t> </a:t>
            </a:r>
            <a:r>
              <a:rPr lang="ru-RU" altLang="ru-RU" sz="2800" dirty="0"/>
              <a:t>(сгущение и разряжение частиц среды происходят в направлении распространения). </a:t>
            </a:r>
          </a:p>
        </p:txBody>
      </p:sp>
      <p:sp>
        <p:nvSpPr>
          <p:cNvPr id="616454" name="Прямоугольник 9">
            <a:extLst>
              <a:ext uri="{FF2B5EF4-FFF2-40B4-BE49-F238E27FC236}">
                <a16:creationId xmlns:a16="http://schemas.microsoft.com/office/drawing/2014/main" id="{CCC19513-3C04-4813-AB31-C262B29D6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5963" y="5370321"/>
            <a:ext cx="38036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 eaLnBrk="0" hangingPunct="0"/>
            <a:r>
              <a:rPr lang="ru-RU" altLang="ru-RU" dirty="0"/>
              <a:t>Процесс распространения  </a:t>
            </a:r>
          </a:p>
          <a:p>
            <a:pPr algn="just" eaLnBrk="0" hangingPunct="0"/>
            <a:r>
              <a:rPr lang="ru-RU" altLang="ru-RU" dirty="0"/>
              <a:t>продольной упругой волны</a:t>
            </a:r>
          </a:p>
        </p:txBody>
      </p:sp>
      <p:sp>
        <p:nvSpPr>
          <p:cNvPr id="616455" name="Прямоугольник 10">
            <a:extLst>
              <a:ext uri="{FF2B5EF4-FFF2-40B4-BE49-F238E27FC236}">
                <a16:creationId xmlns:a16="http://schemas.microsoft.com/office/drawing/2014/main" id="{8465B2AC-E74D-4CD0-A37D-12720754C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5699" y="5121275"/>
            <a:ext cx="491572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 eaLnBrk="0" hangingPunct="0"/>
            <a:r>
              <a:rPr lang="ru-RU" altLang="ru-RU" dirty="0"/>
              <a:t>В поперечной волне колебания происходят в направлении, перпендикулярном направлению распространения волны</a:t>
            </a: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188" name="Rectangle 4">
            <a:extLst>
              <a:ext uri="{FF2B5EF4-FFF2-40B4-BE49-F238E27FC236}">
                <a16:creationId xmlns:a16="http://schemas.microsoft.com/office/drawing/2014/main" id="{9AE89B7F-80A4-4D17-B184-76918BCE19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3388" y="0"/>
            <a:ext cx="885710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ru-RU" altLang="ru-RU" sz="3600" b="1" dirty="0">
                <a:solidFill>
                  <a:schemeClr val="hlink"/>
                </a:solidFill>
              </a:rPr>
              <a:t>Вектор Умова-Пойнтинга. Интенсивность</a:t>
            </a:r>
          </a:p>
        </p:txBody>
      </p:sp>
      <p:sp>
        <p:nvSpPr>
          <p:cNvPr id="605192" name="Rectangle 8">
            <a:extLst>
              <a:ext uri="{FF2B5EF4-FFF2-40B4-BE49-F238E27FC236}">
                <a16:creationId xmlns:a16="http://schemas.microsoft.com/office/drawing/2014/main" id="{EA5AB0A4-571A-42B2-85A9-358A8B4AEB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8157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605193" name="Rectangle 9">
            <a:extLst>
              <a:ext uri="{FF2B5EF4-FFF2-40B4-BE49-F238E27FC236}">
                <a16:creationId xmlns:a16="http://schemas.microsoft.com/office/drawing/2014/main" id="{816DE013-7FAA-49AB-87BB-D504D4D188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6729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605195" name="Rectangle 11">
            <a:extLst>
              <a:ext uri="{FF2B5EF4-FFF2-40B4-BE49-F238E27FC236}">
                <a16:creationId xmlns:a16="http://schemas.microsoft.com/office/drawing/2014/main" id="{7BBA44D2-0D2F-4DA9-84BD-57C50B51E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9014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605198" name="Rectangle 14">
            <a:extLst>
              <a:ext uri="{FF2B5EF4-FFF2-40B4-BE49-F238E27FC236}">
                <a16:creationId xmlns:a16="http://schemas.microsoft.com/office/drawing/2014/main" id="{39716033-D40E-435A-BC27-C3DA5FD72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8395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605199" name="Rectangle 15">
            <a:extLst>
              <a:ext uri="{FF2B5EF4-FFF2-40B4-BE49-F238E27FC236}">
                <a16:creationId xmlns:a16="http://schemas.microsoft.com/office/drawing/2014/main" id="{4A482DFE-F61A-4B34-AE7E-9DF9D4B99A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64914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pic>
        <p:nvPicPr>
          <p:cNvPr id="605200" name="Picture 16">
            <a:extLst>
              <a:ext uri="{FF2B5EF4-FFF2-40B4-BE49-F238E27FC236}">
                <a16:creationId xmlns:a16="http://schemas.microsoft.com/office/drawing/2014/main" id="{6FF971B5-24C2-4DBB-9BF8-BCAE0CD0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8000" contrast="2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549" y="585755"/>
            <a:ext cx="9763432" cy="5066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5201" name="Picture 17">
            <a:extLst>
              <a:ext uri="{FF2B5EF4-FFF2-40B4-BE49-F238E27FC236}">
                <a16:creationId xmlns:a16="http://schemas.microsoft.com/office/drawing/2014/main" id="{A76BAEA4-C8D6-4472-A99A-8AF6462D9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406" y="5788851"/>
            <a:ext cx="6156325" cy="966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5203" name="Rectangle 19">
            <a:extLst>
              <a:ext uri="{FF2B5EF4-FFF2-40B4-BE49-F238E27FC236}">
                <a16:creationId xmlns:a16="http://schemas.microsoft.com/office/drawing/2014/main" id="{1A2AC573-24DD-4680-B87D-41E9FE0DE2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68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5202" name="Object 18">
                <a:extLst>
                  <a:ext uri="{FF2B5EF4-FFF2-40B4-BE49-F238E27FC236}">
                    <a16:creationId xmlns:a16="http://schemas.microsoft.com/office/drawing/2014/main" id="{10E2C708-488A-421F-8BA8-F22110FE6AD5}"/>
                  </a:ext>
                </a:extLst>
              </p:cNvPr>
              <p:cNvSpPr txBox="1"/>
              <p:nvPr/>
            </p:nvSpPr>
            <p:spPr bwMode="auto">
              <a:xfrm>
                <a:off x="2049387" y="6113246"/>
                <a:ext cx="1985638" cy="570528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𝐸𝐻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05202" name="Object 18">
                <a:extLst>
                  <a:ext uri="{FF2B5EF4-FFF2-40B4-BE49-F238E27FC236}">
                    <a16:creationId xmlns:a16="http://schemas.microsoft.com/office/drawing/2014/main" id="{10E2C708-488A-421F-8BA8-F22110FE6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49387" y="6113246"/>
                <a:ext cx="1985638" cy="5705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239" name="Picture 7">
            <a:extLst>
              <a:ext uri="{FF2B5EF4-FFF2-40B4-BE49-F238E27FC236}">
                <a16:creationId xmlns:a16="http://schemas.microsoft.com/office/drawing/2014/main" id="{CC2C3492-4678-4155-A101-48D85023D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4000" contrast="4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710" y="66367"/>
            <a:ext cx="10176388" cy="6725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AutoShape 4">
            <a:hlinkClick r:id="rId3" action="ppaction://hlinksldjump"/>
            <a:extLst>
              <a:ext uri="{FF2B5EF4-FFF2-40B4-BE49-F238E27FC236}">
                <a16:creationId xmlns:a16="http://schemas.microsoft.com/office/drawing/2014/main" id="{A5AEF49D-B9E2-A217-890E-059A23F91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768" y="0"/>
            <a:ext cx="10992464" cy="1435510"/>
          </a:xfrm>
          <a:prstGeom prst="hexagon">
            <a:avLst>
              <a:gd name="adj" fmla="val 16932"/>
              <a:gd name="vf" fmla="val 115470"/>
            </a:avLst>
          </a:prstGeom>
          <a:gradFill rotWithShape="1">
            <a:gsLst>
              <a:gs pos="0">
                <a:srgbClr val="C1DAFF"/>
              </a:gs>
              <a:gs pos="50000">
                <a:srgbClr val="EAEAEA"/>
              </a:gs>
              <a:gs pos="100000">
                <a:srgbClr val="C1DA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ru-RU" altLang="ru-RU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Явление поляризации волн.  </a:t>
            </a:r>
          </a:p>
          <a:p>
            <a:pPr algn="ctr"/>
            <a:r>
              <a:rPr lang="ru-RU" altLang="ru-RU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Естественные, частично и полностью поляризованные </a:t>
            </a:r>
          </a:p>
          <a:p>
            <a:pPr algn="ctr"/>
            <a:r>
              <a:rPr lang="ru-RU" altLang="ru-RU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электромагнитные волны. </a:t>
            </a:r>
          </a:p>
          <a:p>
            <a:pPr algn="ctr"/>
            <a:r>
              <a:rPr lang="ru-RU" altLang="ru-RU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Круговая и эллиптическая поляризация</a:t>
            </a:r>
          </a:p>
        </p:txBody>
      </p:sp>
      <p:pic>
        <p:nvPicPr>
          <p:cNvPr id="614428" name="Picture 28">
            <a:extLst>
              <a:ext uri="{FF2B5EF4-FFF2-40B4-BE49-F238E27FC236}">
                <a16:creationId xmlns:a16="http://schemas.microsoft.com/office/drawing/2014/main" id="{0623958A-246F-AE95-318D-82985A99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-32000" contrast="5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96" y="1848464"/>
            <a:ext cx="10458736" cy="4861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3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812" name="Rectangle 36">
            <a:extLst>
              <a:ext uri="{FF2B5EF4-FFF2-40B4-BE49-F238E27FC236}">
                <a16:creationId xmlns:a16="http://schemas.microsoft.com/office/drawing/2014/main" id="{3A74AAB2-9E80-53DD-8226-BEFE1DEAD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646613" y="24855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pic>
        <p:nvPicPr>
          <p:cNvPr id="459835" name="Picture 59">
            <a:extLst>
              <a:ext uri="{FF2B5EF4-FFF2-40B4-BE49-F238E27FC236}">
                <a16:creationId xmlns:a16="http://schemas.microsoft.com/office/drawing/2014/main" id="{96B2E447-F6C4-028C-96E9-BE8F46AB0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6000" contrast="4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25" y="166138"/>
            <a:ext cx="10534796" cy="6525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6EBE9FD-3559-611E-CF54-C7272C96E2FE}"/>
              </a:ext>
            </a:extLst>
          </p:cNvPr>
          <p:cNvSpPr txBox="1">
            <a:spLocks noGrp="1"/>
          </p:cNvSpPr>
          <p:nvPr/>
        </p:nvSpPr>
        <p:spPr bwMode="auto">
          <a:xfrm>
            <a:off x="10272714" y="6524626"/>
            <a:ext cx="395287" cy="3333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B73CEC19-EA6E-47F6-B92F-05B8792AFB87}" type="slidenum">
              <a:rPr lang="ru-RU" altLang="ru-RU" sz="1400">
                <a:latin typeface="Arial" panose="020B0604020202020204" pitchFamily="34" charset="0"/>
              </a:rPr>
              <a:pPr algn="r"/>
              <a:t>44</a:t>
            </a:fld>
            <a:endParaRPr lang="ru-RU" altLang="ru-RU" sz="1400">
              <a:latin typeface="Arial" panose="020B0604020202020204" pitchFamily="34" charset="0"/>
            </a:endParaRPr>
          </a:p>
        </p:txBody>
      </p:sp>
      <p:pic>
        <p:nvPicPr>
          <p:cNvPr id="658444" name="Picture 12">
            <a:extLst>
              <a:ext uri="{FF2B5EF4-FFF2-40B4-BE49-F238E27FC236}">
                <a16:creationId xmlns:a16="http://schemas.microsoft.com/office/drawing/2014/main" id="{859BC4FB-1E5B-362C-CCE5-11E567D5D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26000" contrast="5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159" y="186814"/>
            <a:ext cx="9925681" cy="6779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459" name="Rectangle 11">
            <a:extLst>
              <a:ext uri="{FF2B5EF4-FFF2-40B4-BE49-F238E27FC236}">
                <a16:creationId xmlns:a16="http://schemas.microsoft.com/office/drawing/2014/main" id="{1CA53D65-7F7B-8349-13BB-FCF8519AFE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1300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616461" name="Rectangle 13">
            <a:extLst>
              <a:ext uri="{FF2B5EF4-FFF2-40B4-BE49-F238E27FC236}">
                <a16:creationId xmlns:a16="http://schemas.microsoft.com/office/drawing/2014/main" id="{9BD1B228-D51C-43A8-2A66-B8086316B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616463" name="Rectangle 15">
            <a:extLst>
              <a:ext uri="{FF2B5EF4-FFF2-40B4-BE49-F238E27FC236}">
                <a16:creationId xmlns:a16="http://schemas.microsoft.com/office/drawing/2014/main" id="{8745A430-3110-B1AB-FCED-343142C20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616465" name="Rectangle 17">
            <a:extLst>
              <a:ext uri="{FF2B5EF4-FFF2-40B4-BE49-F238E27FC236}">
                <a16:creationId xmlns:a16="http://schemas.microsoft.com/office/drawing/2014/main" id="{179BE42F-939D-8DB0-3FD8-6D5EE80A5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1443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616467" name="Rectangle 19">
            <a:extLst>
              <a:ext uri="{FF2B5EF4-FFF2-40B4-BE49-F238E27FC236}">
                <a16:creationId xmlns:a16="http://schemas.microsoft.com/office/drawing/2014/main" id="{5F08B10F-2DC2-819C-A9EC-81F99A5A0D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3478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pic>
        <p:nvPicPr>
          <p:cNvPr id="616484" name="Picture 36">
            <a:extLst>
              <a:ext uri="{FF2B5EF4-FFF2-40B4-BE49-F238E27FC236}">
                <a16:creationId xmlns:a16="http://schemas.microsoft.com/office/drawing/2014/main" id="{3D09574D-E8EC-85BA-A6AA-C4B4EA4E9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30000" contrast="4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027" y="81096"/>
            <a:ext cx="9959839" cy="6695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707" name="Picture 11">
            <a:extLst>
              <a:ext uri="{FF2B5EF4-FFF2-40B4-BE49-F238E27FC236}">
                <a16:creationId xmlns:a16="http://schemas.microsoft.com/office/drawing/2014/main" id="{34F50647-7CF7-E591-2BC4-DC366B927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30000" contrast="5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526" y="0"/>
            <a:ext cx="957894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513" name="Picture 17">
            <a:extLst>
              <a:ext uri="{FF2B5EF4-FFF2-40B4-BE49-F238E27FC236}">
                <a16:creationId xmlns:a16="http://schemas.microsoft.com/office/drawing/2014/main" id="{9C45442E-92DB-1073-513E-2790D6411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30000" contras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337" y="35680"/>
            <a:ext cx="9615948" cy="6822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46C8FC-0AFC-48B4-6A58-12F792958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2219" y="317517"/>
            <a:ext cx="10710225" cy="598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336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6350C-EBDD-DE5E-CDE8-DFBE9CDB3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D9F394-1FD2-C827-81D9-C2A0B2ED9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7828" y="351052"/>
            <a:ext cx="10296343" cy="570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247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498" name="Rectangle 3">
            <a:extLst>
              <a:ext uri="{FF2B5EF4-FFF2-40B4-BE49-F238E27FC236}">
                <a16:creationId xmlns:a16="http://schemas.microsoft.com/office/drawing/2014/main" id="{C7AFDF9A-D2C7-466A-A8F6-9713C4C05A9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71832" y="297069"/>
            <a:ext cx="10648336" cy="6480175"/>
          </a:xfrm>
        </p:spPr>
        <p:txBody>
          <a:bodyPr/>
          <a:lstStyle/>
          <a:p>
            <a:pPr algn="just">
              <a:spcBef>
                <a:spcPct val="40000"/>
              </a:spcBef>
              <a:buFontTx/>
              <a:buNone/>
            </a:pPr>
            <a:r>
              <a:rPr lang="ru-RU" altLang="ru-RU" sz="1600" dirty="0"/>
              <a:t>   </a:t>
            </a:r>
            <a:r>
              <a:rPr lang="ru-RU" altLang="ru-RU" i="1" dirty="0">
                <a:latin typeface="Times New Roman" panose="02020603050405020304" pitchFamily="18" charset="0"/>
              </a:rPr>
              <a:t>Если взаимосвязь между частицами среды осуществляется </a:t>
            </a:r>
            <a:r>
              <a:rPr lang="ru-RU" altLang="ru-RU" b="1" i="1" dirty="0">
                <a:solidFill>
                  <a:srgbClr val="0000FF"/>
                </a:solidFill>
                <a:latin typeface="Times New Roman" panose="02020603050405020304" pitchFamily="18" charset="0"/>
              </a:rPr>
              <a:t>силами упругости</a:t>
            </a:r>
            <a:r>
              <a:rPr lang="ru-RU" altLang="ru-RU" i="1" dirty="0">
                <a:latin typeface="Times New Roman" panose="02020603050405020304" pitchFamily="18" charset="0"/>
              </a:rPr>
              <a:t>, возникающими вследствие </a:t>
            </a:r>
            <a:r>
              <a:rPr lang="ru-RU" altLang="ru-RU" b="1" i="1" dirty="0">
                <a:solidFill>
                  <a:srgbClr val="0000FF"/>
                </a:solidFill>
                <a:latin typeface="Times New Roman" panose="02020603050405020304" pitchFamily="18" charset="0"/>
              </a:rPr>
              <a:t>деформации среды </a:t>
            </a:r>
            <a:r>
              <a:rPr lang="ru-RU" altLang="ru-RU" i="1" dirty="0">
                <a:latin typeface="Times New Roman" panose="02020603050405020304" pitchFamily="18" charset="0"/>
              </a:rPr>
              <a:t>при передаче колебаний от одних частиц к другим, то волны называются </a:t>
            </a:r>
            <a:r>
              <a:rPr lang="ru-RU" altLang="ru-RU" b="1" i="1" dirty="0">
                <a:solidFill>
                  <a:srgbClr val="C00000"/>
                </a:solidFill>
                <a:latin typeface="Times New Roman" panose="02020603050405020304" pitchFamily="18" charset="0"/>
              </a:rPr>
              <a:t>упругими</a:t>
            </a:r>
            <a:r>
              <a:rPr lang="ru-RU" altLang="ru-RU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ru-RU" altLang="ru-RU" dirty="0">
                <a:latin typeface="Times New Roman" panose="02020603050405020304" pitchFamily="18" charset="0"/>
              </a:rPr>
              <a:t>(звуковые, ультразвуковые, сейсмические и др. волны). </a:t>
            </a:r>
          </a:p>
          <a:p>
            <a:pPr algn="just">
              <a:spcBef>
                <a:spcPct val="40000"/>
              </a:spcBef>
              <a:buFontTx/>
              <a:buNone/>
            </a:pPr>
            <a:r>
              <a:rPr lang="ru-RU" altLang="ru-RU" dirty="0">
                <a:latin typeface="Times New Roman" panose="02020603050405020304" pitchFamily="18" charset="0"/>
              </a:rPr>
              <a:t>      </a:t>
            </a:r>
          </a:p>
          <a:p>
            <a:pPr algn="just">
              <a:spcBef>
                <a:spcPct val="40000"/>
              </a:spcBef>
              <a:buFontTx/>
              <a:buNone/>
            </a:pPr>
            <a:r>
              <a:rPr lang="ru-RU" altLang="ru-RU" dirty="0">
                <a:latin typeface="Times New Roman" panose="02020603050405020304" pitchFamily="18" charset="0"/>
              </a:rPr>
              <a:t> Упругие поперечные волны возникают в среде, обладающей сопротивлением сдвигу,    </a:t>
            </a:r>
          </a:p>
          <a:p>
            <a:pPr algn="just">
              <a:spcBef>
                <a:spcPct val="40000"/>
              </a:spcBef>
              <a:buFontTx/>
              <a:buNone/>
            </a:pPr>
            <a:r>
              <a:rPr lang="ru-RU" altLang="ru-RU" dirty="0">
                <a:latin typeface="Times New Roman" panose="02020603050405020304" pitchFamily="18" charset="0"/>
              </a:rPr>
              <a:t>       вследствие этого:</a:t>
            </a:r>
          </a:p>
          <a:p>
            <a:pPr algn="just">
              <a:spcBef>
                <a:spcPct val="40000"/>
              </a:spcBef>
            </a:pPr>
            <a:r>
              <a:rPr lang="ru-RU" altLang="ru-RU" b="1" i="1" dirty="0">
                <a:solidFill>
                  <a:srgbClr val="C00000"/>
                </a:solidFill>
                <a:latin typeface="Times New Roman" panose="02020603050405020304" pitchFamily="18" charset="0"/>
              </a:rPr>
              <a:t>в жидкой и газообразной </a:t>
            </a:r>
            <a:r>
              <a:rPr lang="ru-RU" altLang="ru-RU" dirty="0">
                <a:latin typeface="Times New Roman" panose="02020603050405020304" pitchFamily="18" charset="0"/>
              </a:rPr>
              <a:t>средах возможно возникновение только </a:t>
            </a:r>
            <a:r>
              <a:rPr lang="ru-RU" altLang="ru-RU" b="1" i="1" dirty="0">
                <a:solidFill>
                  <a:srgbClr val="C00000"/>
                </a:solidFill>
                <a:latin typeface="Times New Roman" panose="02020603050405020304" pitchFamily="18" charset="0"/>
              </a:rPr>
              <a:t>продольных</a:t>
            </a:r>
            <a:r>
              <a:rPr lang="ru-RU" altLang="ru-RU" b="1" dirty="0">
                <a:latin typeface="Times New Roman" panose="02020603050405020304" pitchFamily="18" charset="0"/>
              </a:rPr>
              <a:t> </a:t>
            </a:r>
            <a:r>
              <a:rPr lang="ru-RU" altLang="ru-RU" dirty="0">
                <a:latin typeface="Times New Roman" panose="02020603050405020304" pitchFamily="18" charset="0"/>
              </a:rPr>
              <a:t>волн;</a:t>
            </a:r>
          </a:p>
          <a:p>
            <a:pPr algn="just">
              <a:spcBef>
                <a:spcPct val="40000"/>
              </a:spcBef>
            </a:pPr>
            <a:r>
              <a:rPr lang="ru-RU" altLang="ru-RU" b="1" i="1" dirty="0">
                <a:solidFill>
                  <a:srgbClr val="C00000"/>
                </a:solidFill>
                <a:latin typeface="Times New Roman" panose="02020603050405020304" pitchFamily="18" charset="0"/>
              </a:rPr>
              <a:t>в твердой </a:t>
            </a:r>
            <a:r>
              <a:rPr lang="ru-RU" altLang="ru-RU" dirty="0">
                <a:latin typeface="Times New Roman" panose="02020603050405020304" pitchFamily="18" charset="0"/>
              </a:rPr>
              <a:t>среде возможно возникновение </a:t>
            </a:r>
            <a:r>
              <a:rPr lang="ru-RU" altLang="ru-RU" b="1" i="1" dirty="0">
                <a:solidFill>
                  <a:srgbClr val="C00000"/>
                </a:solidFill>
                <a:latin typeface="Times New Roman" panose="02020603050405020304" pitchFamily="18" charset="0"/>
              </a:rPr>
              <a:t>как продольных, так и поперечных волн.</a:t>
            </a:r>
          </a:p>
          <a:p>
            <a:pPr>
              <a:lnSpc>
                <a:spcPct val="80000"/>
              </a:lnSpc>
              <a:buFontTx/>
              <a:buNone/>
            </a:pPr>
            <a:endParaRPr lang="ru-RU" altLang="ru-RU" sz="2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D14DA-0AEA-8C15-3BF8-0F55EBE2B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2D1F42-FF02-2229-50DC-57728CA53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4736" y="623859"/>
            <a:ext cx="10958568" cy="561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893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F4B50-5283-A043-9532-9B2327379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B43BE71-2A4E-F950-8B83-36C34410D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038" y="151975"/>
            <a:ext cx="11118476" cy="655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739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322" name="Object 2">
            <a:extLst>
              <a:ext uri="{FF2B5EF4-FFF2-40B4-BE49-F238E27FC236}">
                <a16:creationId xmlns:a16="http://schemas.microsoft.com/office/drawing/2014/main" id="{F9EA21F4-4096-745D-4ECC-A32FEEAA7B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02164" y="4649789"/>
          <a:ext cx="2987675" cy="217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64075" imgH="3390900" progId="">
                  <p:embed/>
                </p:oleObj>
              </mc:Choice>
              <mc:Fallback>
                <p:oleObj r:id="rId3" imgW="4664075" imgH="3390900" progId="">
                  <p:embed/>
                  <p:pic>
                    <p:nvPicPr>
                      <p:cNvPr id="184322" name="Object 2">
                        <a:extLst>
                          <a:ext uri="{FF2B5EF4-FFF2-40B4-BE49-F238E27FC236}">
                            <a16:creationId xmlns:a16="http://schemas.microsoft.com/office/drawing/2014/main" id="{F9EA21F4-4096-745D-4ECC-A32FEEAA7B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2164" y="4649789"/>
                        <a:ext cx="2987675" cy="217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1" name="WordArt 3">
            <a:extLst>
              <a:ext uri="{FF2B5EF4-FFF2-40B4-BE49-F238E27FC236}">
                <a16:creationId xmlns:a16="http://schemas.microsoft.com/office/drawing/2014/main" id="{875EC911-AD23-5B41-8995-4DA2EEDDE42B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847850" y="620714"/>
            <a:ext cx="8172450" cy="3748087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scene3d>
              <a:camera prst="legacyPerspectiveFront">
                <a:rot lat="20519962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  <a:contourClr>
                <a:srgbClr val="FFE701"/>
              </a:contourClr>
            </a:sp3d>
          </a:bodyPr>
          <a:lstStyle/>
          <a:p>
            <a:pPr algn="ctr"/>
            <a:r>
              <a:rPr lang="ru-RU" sz="3600" b="1" kern="1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 panose="020B0806030902050204" pitchFamily="34" charset="0"/>
              </a:rPr>
              <a:t>Спасибо  за  </a:t>
            </a:r>
          </a:p>
          <a:p>
            <a:pPr algn="ctr"/>
            <a:r>
              <a:rPr lang="ru-RU" sz="3600" b="1" kern="1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 panose="020B0806030902050204" pitchFamily="34" charset="0"/>
              </a:rPr>
              <a:t>внимание!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2000"/>
                                        <p:tgtEl>
                                          <p:spTgt spid="184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546" name="Rectangle 2">
            <a:extLst>
              <a:ext uri="{FF2B5EF4-FFF2-40B4-BE49-F238E27FC236}">
                <a16:creationId xmlns:a16="http://schemas.microsoft.com/office/drawing/2014/main" id="{3AC304EB-74DE-4918-A5DA-648C7DE058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3389" y="152400"/>
            <a:ext cx="8791575" cy="649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/>
            <a:endParaRPr lang="ru-RU" altLang="ru-RU" sz="3200" b="1"/>
          </a:p>
        </p:txBody>
      </p:sp>
      <p:sp>
        <p:nvSpPr>
          <p:cNvPr id="620550" name="Rectangle 10">
            <a:extLst>
              <a:ext uri="{FF2B5EF4-FFF2-40B4-BE49-F238E27FC236}">
                <a16:creationId xmlns:a16="http://schemas.microsoft.com/office/drawing/2014/main" id="{362ED68C-18E2-4EB8-A017-9F56D0E8C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950877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/>
            <a:endParaRPr lang="ru-RU" altLang="ru-RU" sz="3200" b="1"/>
          </a:p>
        </p:txBody>
      </p:sp>
      <p:sp>
        <p:nvSpPr>
          <p:cNvPr id="620551" name="Rectangle 11">
            <a:extLst>
              <a:ext uri="{FF2B5EF4-FFF2-40B4-BE49-F238E27FC236}">
                <a16:creationId xmlns:a16="http://schemas.microsoft.com/office/drawing/2014/main" id="{16A1226A-A34D-4A1E-ABA2-46C666AA70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941352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/>
            <a:endParaRPr lang="ru-RU" altLang="ru-RU" sz="3200" b="1"/>
          </a:p>
        </p:txBody>
      </p:sp>
      <p:sp>
        <p:nvSpPr>
          <p:cNvPr id="620552" name="Rectangle 12">
            <a:extLst>
              <a:ext uri="{FF2B5EF4-FFF2-40B4-BE49-F238E27FC236}">
                <a16:creationId xmlns:a16="http://schemas.microsoft.com/office/drawing/2014/main" id="{7C597623-0119-425C-8292-1BB922899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950877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/>
            <a:endParaRPr lang="ru-RU" altLang="ru-RU" sz="3200" b="1"/>
          </a:p>
        </p:txBody>
      </p:sp>
      <p:sp>
        <p:nvSpPr>
          <p:cNvPr id="620553" name="Rectangle 13">
            <a:extLst>
              <a:ext uri="{FF2B5EF4-FFF2-40B4-BE49-F238E27FC236}">
                <a16:creationId xmlns:a16="http://schemas.microsoft.com/office/drawing/2014/main" id="{22EF976E-0417-4ED2-9437-8C4B3D96B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950877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/>
            <a:endParaRPr lang="ru-RU" altLang="ru-RU" sz="3200" b="1"/>
          </a:p>
        </p:txBody>
      </p:sp>
      <p:sp>
        <p:nvSpPr>
          <p:cNvPr id="620554" name="Rectangle 14">
            <a:extLst>
              <a:ext uri="{FF2B5EF4-FFF2-40B4-BE49-F238E27FC236}">
                <a16:creationId xmlns:a16="http://schemas.microsoft.com/office/drawing/2014/main" id="{7AFC1BB9-436C-43EA-95E9-BDAD15839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92706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/>
            <a:endParaRPr lang="ru-RU" altLang="ru-RU" sz="3200" b="1"/>
          </a:p>
        </p:txBody>
      </p:sp>
      <p:sp>
        <p:nvSpPr>
          <p:cNvPr id="620555" name="Rectangle 15">
            <a:extLst>
              <a:ext uri="{FF2B5EF4-FFF2-40B4-BE49-F238E27FC236}">
                <a16:creationId xmlns:a16="http://schemas.microsoft.com/office/drawing/2014/main" id="{D227BC4A-EAEA-4B60-8C5A-ACEEEBF2DC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931827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/>
            <a:endParaRPr lang="ru-RU" altLang="ru-RU" sz="3200" b="1"/>
          </a:p>
        </p:txBody>
      </p:sp>
      <p:sp>
        <p:nvSpPr>
          <p:cNvPr id="620556" name="Rectangle 16">
            <a:extLst>
              <a:ext uri="{FF2B5EF4-FFF2-40B4-BE49-F238E27FC236}">
                <a16:creationId xmlns:a16="http://schemas.microsoft.com/office/drawing/2014/main" id="{94412704-7E78-45EE-B422-B0EC10377E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931827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/>
            <a:endParaRPr lang="ru-RU" altLang="ru-RU" sz="3200" b="1"/>
          </a:p>
        </p:txBody>
      </p:sp>
      <p:pic>
        <p:nvPicPr>
          <p:cNvPr id="620562" name="Picture 18">
            <a:extLst>
              <a:ext uri="{FF2B5EF4-FFF2-40B4-BE49-F238E27FC236}">
                <a16:creationId xmlns:a16="http://schemas.microsoft.com/office/drawing/2014/main" id="{9F134ADE-BABF-4163-880B-B327D8EF3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22000" contras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03" y="0"/>
            <a:ext cx="10363200" cy="6548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594" name="Rectangle 2">
            <a:extLst>
              <a:ext uri="{FF2B5EF4-FFF2-40B4-BE49-F238E27FC236}">
                <a16:creationId xmlns:a16="http://schemas.microsoft.com/office/drawing/2014/main" id="{C0CFC40C-2981-4B99-B50B-9F9A9F743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3389" y="152400"/>
            <a:ext cx="8791575" cy="649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/>
            <a:endParaRPr lang="ru-RU" altLang="ru-RU" sz="3200" b="1"/>
          </a:p>
        </p:txBody>
      </p:sp>
      <p:sp>
        <p:nvSpPr>
          <p:cNvPr id="622597" name="Rectangle 9">
            <a:extLst>
              <a:ext uri="{FF2B5EF4-FFF2-40B4-BE49-F238E27FC236}">
                <a16:creationId xmlns:a16="http://schemas.microsoft.com/office/drawing/2014/main" id="{C47F8728-139E-4AFA-9598-8A169FAAB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950877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/>
            <a:endParaRPr lang="ru-RU" altLang="ru-RU" sz="3200" b="1"/>
          </a:p>
        </p:txBody>
      </p:sp>
      <p:sp>
        <p:nvSpPr>
          <p:cNvPr id="622598" name="Rectangle 10">
            <a:extLst>
              <a:ext uri="{FF2B5EF4-FFF2-40B4-BE49-F238E27FC236}">
                <a16:creationId xmlns:a16="http://schemas.microsoft.com/office/drawing/2014/main" id="{A66DFA00-5E4E-40B5-AF89-38ABD6174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941352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/>
            <a:endParaRPr lang="ru-RU" altLang="ru-RU" sz="3200" b="1"/>
          </a:p>
        </p:txBody>
      </p:sp>
      <p:sp>
        <p:nvSpPr>
          <p:cNvPr id="622599" name="Rectangle 11">
            <a:extLst>
              <a:ext uri="{FF2B5EF4-FFF2-40B4-BE49-F238E27FC236}">
                <a16:creationId xmlns:a16="http://schemas.microsoft.com/office/drawing/2014/main" id="{65E6392F-EA7D-464B-89E8-46194E1C0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950877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/>
            <a:endParaRPr lang="ru-RU" altLang="ru-RU" sz="3200" b="1"/>
          </a:p>
        </p:txBody>
      </p:sp>
      <p:sp>
        <p:nvSpPr>
          <p:cNvPr id="622600" name="Rectangle 12">
            <a:extLst>
              <a:ext uri="{FF2B5EF4-FFF2-40B4-BE49-F238E27FC236}">
                <a16:creationId xmlns:a16="http://schemas.microsoft.com/office/drawing/2014/main" id="{119DE162-F038-4B0B-9607-B3B824C99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950877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/>
            <a:endParaRPr lang="ru-RU" altLang="ru-RU" sz="3200" b="1"/>
          </a:p>
        </p:txBody>
      </p:sp>
      <p:sp>
        <p:nvSpPr>
          <p:cNvPr id="622601" name="Rectangle 13">
            <a:extLst>
              <a:ext uri="{FF2B5EF4-FFF2-40B4-BE49-F238E27FC236}">
                <a16:creationId xmlns:a16="http://schemas.microsoft.com/office/drawing/2014/main" id="{E16114E5-AEAC-480A-9B97-E29BF2B23C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92706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/>
            <a:endParaRPr lang="ru-RU" altLang="ru-RU" sz="3200" b="1"/>
          </a:p>
        </p:txBody>
      </p:sp>
      <p:sp>
        <p:nvSpPr>
          <p:cNvPr id="622602" name="Rectangle 14">
            <a:extLst>
              <a:ext uri="{FF2B5EF4-FFF2-40B4-BE49-F238E27FC236}">
                <a16:creationId xmlns:a16="http://schemas.microsoft.com/office/drawing/2014/main" id="{A55681A6-219A-4D87-BA18-9595B42EB8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931827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/>
            <a:endParaRPr lang="ru-RU" altLang="ru-RU" sz="3200" b="1"/>
          </a:p>
        </p:txBody>
      </p:sp>
      <p:sp>
        <p:nvSpPr>
          <p:cNvPr id="622603" name="Rectangle 15">
            <a:extLst>
              <a:ext uri="{FF2B5EF4-FFF2-40B4-BE49-F238E27FC236}">
                <a16:creationId xmlns:a16="http://schemas.microsoft.com/office/drawing/2014/main" id="{E02430ED-E9FB-4AFF-8C89-E9F10E9AD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931827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/>
            <a:endParaRPr lang="ru-RU" altLang="ru-RU" sz="3200" b="1"/>
          </a:p>
        </p:txBody>
      </p:sp>
      <p:pic>
        <p:nvPicPr>
          <p:cNvPr id="622608" name="Picture 16">
            <a:extLst>
              <a:ext uri="{FF2B5EF4-FFF2-40B4-BE49-F238E27FC236}">
                <a16:creationId xmlns:a16="http://schemas.microsoft.com/office/drawing/2014/main" id="{6982C444-C31D-497B-9270-60D3BCD52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22000" contras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0"/>
            <a:ext cx="9901084" cy="6946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AutoShape 2">
            <a:hlinkClick r:id="rId3" action="ppaction://hlinksldjump"/>
            <a:extLst>
              <a:ext uri="{FF2B5EF4-FFF2-40B4-BE49-F238E27FC236}">
                <a16:creationId xmlns:a16="http://schemas.microsoft.com/office/drawing/2014/main" id="{A53F6019-86FC-47BD-A006-8E68190C7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4826" y="260350"/>
            <a:ext cx="8709025" cy="647700"/>
          </a:xfrm>
          <a:prstGeom prst="hexagon">
            <a:avLst>
              <a:gd name="adj" fmla="val 16932"/>
              <a:gd name="vf" fmla="val 115470"/>
            </a:avLst>
          </a:prstGeom>
          <a:gradFill rotWithShape="1">
            <a:gsLst>
              <a:gs pos="0">
                <a:srgbClr val="C1DAFF"/>
              </a:gs>
              <a:gs pos="50000">
                <a:srgbClr val="EAEAEA"/>
              </a:gs>
              <a:gs pos="100000">
                <a:srgbClr val="C1DA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ru-RU" altLang="ru-RU" sz="2200" b="1">
                <a:solidFill>
                  <a:srgbClr val="008000"/>
                </a:solidFill>
                <a:latin typeface="Bookman Old Style" panose="02050604050505020204" pitchFamily="18" charset="0"/>
              </a:rPr>
              <a:t>УРАВНЕНИЕ ПЛОСКОЙ И СФЕРИЧЕСКОЙ ВОЛНЫ </a:t>
            </a:r>
          </a:p>
        </p:txBody>
      </p:sp>
      <p:sp>
        <p:nvSpPr>
          <p:cNvPr id="624643" name="Rectangle 4">
            <a:extLst>
              <a:ext uri="{FF2B5EF4-FFF2-40B4-BE49-F238E27FC236}">
                <a16:creationId xmlns:a16="http://schemas.microsoft.com/office/drawing/2014/main" id="{D666C13A-0C2B-429F-BA1E-4B4D69752C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5173" y="1972444"/>
            <a:ext cx="914400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/>
            <a:r>
              <a:rPr lang="ru-RU" altLang="ru-RU" sz="3200" b="1" i="1" dirty="0"/>
              <a:t>	</a:t>
            </a:r>
            <a:r>
              <a:rPr lang="ru-RU" altLang="ru-RU" sz="3600" b="1" i="1" dirty="0"/>
              <a:t>Уравнением волны</a:t>
            </a:r>
            <a:r>
              <a:rPr lang="ru-RU" altLang="ru-RU" sz="3600" dirty="0"/>
              <a:t> – называется выражение, которое дает </a:t>
            </a:r>
            <a:r>
              <a:rPr lang="ru-RU" altLang="ru-RU" sz="3600" b="1" i="1" dirty="0"/>
              <a:t>смещение</a:t>
            </a:r>
            <a:r>
              <a:rPr lang="ru-RU" altLang="ru-RU" sz="3600" i="1" dirty="0"/>
              <a:t> колеблющейся точки </a:t>
            </a:r>
            <a:r>
              <a:rPr lang="ru-RU" altLang="ru-RU" sz="3600" dirty="0"/>
              <a:t>как функцию ее координат (</a:t>
            </a:r>
            <a:r>
              <a:rPr lang="en-US" altLang="ru-RU" sz="3600" i="1" dirty="0"/>
              <a:t>x</a:t>
            </a:r>
            <a:r>
              <a:rPr lang="ru-RU" altLang="ru-RU" sz="3600" dirty="0"/>
              <a:t>, </a:t>
            </a:r>
            <a:r>
              <a:rPr lang="en-US" altLang="ru-RU" sz="3600" i="1" dirty="0"/>
              <a:t>y</a:t>
            </a:r>
            <a:r>
              <a:rPr lang="ru-RU" altLang="ru-RU" sz="3600" dirty="0"/>
              <a:t>, </a:t>
            </a:r>
            <a:r>
              <a:rPr lang="en-US" altLang="ru-RU" sz="3600" i="1" dirty="0"/>
              <a:t>z</a:t>
            </a:r>
            <a:r>
              <a:rPr lang="ru-RU" altLang="ru-RU" sz="3600" dirty="0"/>
              <a:t>) и времени </a:t>
            </a:r>
            <a:r>
              <a:rPr lang="en-US" altLang="ru-RU" sz="3600" i="1" dirty="0"/>
              <a:t>t</a:t>
            </a:r>
            <a:r>
              <a:rPr lang="ru-RU" altLang="ru-RU" sz="3600" dirty="0"/>
              <a:t>. </a:t>
            </a:r>
          </a:p>
        </p:txBody>
      </p:sp>
      <p:sp>
        <p:nvSpPr>
          <p:cNvPr id="624644" name="Rectangle 6">
            <a:extLst>
              <a:ext uri="{FF2B5EF4-FFF2-40B4-BE49-F238E27FC236}">
                <a16:creationId xmlns:a16="http://schemas.microsoft.com/office/drawing/2014/main" id="{8F625814-2413-4F7B-98D9-0F2931E8D3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2231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/>
            <a:endParaRPr lang="ru-RU" altLang="ru-RU" sz="3200" b="1"/>
          </a:p>
        </p:txBody>
      </p:sp>
      <p:graphicFrame>
        <p:nvGraphicFramePr>
          <p:cNvPr id="624645" name="Object 5">
            <a:extLst>
              <a:ext uri="{FF2B5EF4-FFF2-40B4-BE49-F238E27FC236}">
                <a16:creationId xmlns:a16="http://schemas.microsoft.com/office/drawing/2014/main" id="{68B70CC5-8B15-4EC2-ADF8-71440205C0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4661184"/>
              </p:ext>
            </p:extLst>
          </p:nvPr>
        </p:nvGraphicFramePr>
        <p:xfrm>
          <a:off x="3933031" y="4885556"/>
          <a:ext cx="4392613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1752600" imgH="203200" progId="Equation.3">
                  <p:embed/>
                </p:oleObj>
              </mc:Choice>
              <mc:Fallback>
                <p:oleObj name="Формула" r:id="rId4" imgW="1752600" imgH="203200" progId="Equation.3">
                  <p:embed/>
                  <p:pic>
                    <p:nvPicPr>
                      <p:cNvPr id="624645" name="Object 5">
                        <a:extLst>
                          <a:ext uri="{FF2B5EF4-FFF2-40B4-BE49-F238E27FC236}">
                            <a16:creationId xmlns:a16="http://schemas.microsoft.com/office/drawing/2014/main" id="{68B70CC5-8B15-4EC2-ADF8-71440205C0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3031" y="4885556"/>
                        <a:ext cx="4392613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7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692" name="Rectangle 8">
            <a:extLst>
              <a:ext uri="{FF2B5EF4-FFF2-40B4-BE49-F238E27FC236}">
                <a16:creationId xmlns:a16="http://schemas.microsoft.com/office/drawing/2014/main" id="{675C8220-7EAB-4B42-B426-3A1E94461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41364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/>
            <a:endParaRPr lang="ru-RU" altLang="ru-RU" sz="3200" b="1"/>
          </a:p>
        </p:txBody>
      </p:sp>
      <p:pic>
        <p:nvPicPr>
          <p:cNvPr id="626706" name="Picture 18">
            <a:extLst>
              <a:ext uri="{FF2B5EF4-FFF2-40B4-BE49-F238E27FC236}">
                <a16:creationId xmlns:a16="http://schemas.microsoft.com/office/drawing/2014/main" id="{69B998E5-4FE0-4A6C-A2C9-C01010909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24000" contras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370" y="90488"/>
            <a:ext cx="10229260" cy="676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953</TotalTime>
  <Words>664</Words>
  <Application>Microsoft Office PowerPoint</Application>
  <PresentationFormat>Широкоэкранный</PresentationFormat>
  <Paragraphs>124</Paragraphs>
  <Slides>52</Slides>
  <Notes>22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52</vt:i4>
      </vt:variant>
    </vt:vector>
  </HeadingPairs>
  <TitlesOfParts>
    <vt:vector size="64" baseType="lpstr">
      <vt:lpstr>Arial</vt:lpstr>
      <vt:lpstr>Bodoni MT</vt:lpstr>
      <vt:lpstr>Bookman Old Style</vt:lpstr>
      <vt:lpstr>Calibri</vt:lpstr>
      <vt:lpstr>Calibri Light</vt:lpstr>
      <vt:lpstr>Cambria Math</vt:lpstr>
      <vt:lpstr>Impact</vt:lpstr>
      <vt:lpstr>Times New Roman</vt:lpstr>
      <vt:lpstr>Wingdings</vt:lpstr>
      <vt:lpstr>Тема Office</vt:lpstr>
      <vt:lpstr>Формула</vt:lpstr>
      <vt:lpstr>Equation.DSMT4</vt:lpstr>
      <vt:lpstr>Электромагнитные волны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Aleksey Pshchelko</dc:creator>
  <cp:lastModifiedBy>Aleksey Pshchelko</cp:lastModifiedBy>
  <cp:revision>21</cp:revision>
  <dcterms:created xsi:type="dcterms:W3CDTF">2024-11-09T16:29:35Z</dcterms:created>
  <dcterms:modified xsi:type="dcterms:W3CDTF">2025-05-12T12:14:21Z</dcterms:modified>
</cp:coreProperties>
</file>